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1"/>
  </p:notesMasterIdLst>
  <p:sldIdLst>
    <p:sldId id="265" r:id="rId5"/>
    <p:sldId id="264" r:id="rId6"/>
    <p:sldId id="645" r:id="rId7"/>
    <p:sldId id="646" r:id="rId8"/>
    <p:sldId id="297" r:id="rId9"/>
    <p:sldId id="272" r:id="rId10"/>
    <p:sldId id="348" r:id="rId11"/>
    <p:sldId id="273" r:id="rId12"/>
    <p:sldId id="648" r:id="rId13"/>
    <p:sldId id="362" r:id="rId14"/>
    <p:sldId id="361" r:id="rId15"/>
    <p:sldId id="637" r:id="rId16"/>
    <p:sldId id="363" r:id="rId17"/>
    <p:sldId id="339" r:id="rId18"/>
    <p:sldId id="649" r:id="rId19"/>
    <p:sldId id="275" r:id="rId20"/>
    <p:sldId id="276" r:id="rId21"/>
    <p:sldId id="298" r:id="rId22"/>
    <p:sldId id="356" r:id="rId23"/>
    <p:sldId id="283" r:id="rId24"/>
    <p:sldId id="284" r:id="rId25"/>
    <p:sldId id="285" r:id="rId26"/>
    <p:sldId id="357" r:id="rId27"/>
    <p:sldId id="280" r:id="rId28"/>
    <p:sldId id="289" r:id="rId29"/>
    <p:sldId id="286" r:id="rId30"/>
    <p:sldId id="287" r:id="rId31"/>
    <p:sldId id="288" r:id="rId32"/>
    <p:sldId id="358" r:id="rId33"/>
    <p:sldId id="281" r:id="rId34"/>
    <p:sldId id="355" r:id="rId35"/>
    <p:sldId id="359" r:id="rId36"/>
    <p:sldId id="290" r:id="rId37"/>
    <p:sldId id="360" r:id="rId38"/>
    <p:sldId id="292" r:id="rId39"/>
    <p:sldId id="294" r:id="rId40"/>
    <p:sldId id="296" r:id="rId41"/>
    <p:sldId id="364" r:id="rId42"/>
    <p:sldId id="647" r:id="rId43"/>
    <p:sldId id="640" r:id="rId44"/>
    <p:sldId id="331" r:id="rId45"/>
    <p:sldId id="365" r:id="rId46"/>
    <p:sldId id="333" r:id="rId47"/>
    <p:sldId id="308" r:id="rId48"/>
    <p:sldId id="307" r:id="rId49"/>
    <p:sldId id="641" r:id="rId50"/>
    <p:sldId id="329" r:id="rId51"/>
    <p:sldId id="638" r:id="rId52"/>
    <p:sldId id="335" r:id="rId53"/>
    <p:sldId id="326" r:id="rId54"/>
    <p:sldId id="337" r:id="rId55"/>
    <p:sldId id="642" r:id="rId56"/>
    <p:sldId id="330" r:id="rId57"/>
    <p:sldId id="639" r:id="rId58"/>
    <p:sldId id="344" r:id="rId59"/>
    <p:sldId id="644" r:id="rId60"/>
    <p:sldId id="299" r:id="rId61"/>
    <p:sldId id="301" r:id="rId62"/>
    <p:sldId id="302" r:id="rId63"/>
    <p:sldId id="303" r:id="rId64"/>
    <p:sldId id="278" r:id="rId65"/>
    <p:sldId id="306" r:id="rId66"/>
    <p:sldId id="346" r:id="rId67"/>
    <p:sldId id="352" r:id="rId68"/>
    <p:sldId id="347" r:id="rId69"/>
    <p:sldId id="266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656"/>
    <a:srgbClr val="5277BB"/>
    <a:srgbClr val="86A0CF"/>
    <a:srgbClr val="05ADAE"/>
    <a:srgbClr val="0070C0"/>
    <a:srgbClr val="12A3D0"/>
    <a:srgbClr val="3FB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02D0C-9DA8-440E-DF2A-922F42CD80FB}" v="58" dt="2022-11-06T15:11:53.341"/>
    <p1510:client id="{AE05B348-CDC9-12B2-2301-785885F76FB9}" v="45" dt="2022-11-06T15:03:36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94" autoAdjust="0"/>
    <p:restoredTop sz="94660"/>
  </p:normalViewPr>
  <p:slideViewPr>
    <p:cSldViewPr snapToGrid="0">
      <p:cViewPr>
        <p:scale>
          <a:sx n="65" d="100"/>
          <a:sy n="65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ki Sullivan" userId="b7fac891-4aaa-442c-9ff6-eb7a06baa449" providerId="ADAL" clId="{9442EDB8-E380-494A-9AB7-F87D0332D4C2}"/>
    <pc:docChg chg="custSel delSld modSld">
      <pc:chgData name="Nikki Sullivan" userId="b7fac891-4aaa-442c-9ff6-eb7a06baa449" providerId="ADAL" clId="{9442EDB8-E380-494A-9AB7-F87D0332D4C2}" dt="2022-11-06T15:05:29.789" v="1" actId="47"/>
      <pc:docMkLst>
        <pc:docMk/>
      </pc:docMkLst>
      <pc:sldChg chg="delSp del mod">
        <pc:chgData name="Nikki Sullivan" userId="b7fac891-4aaa-442c-9ff6-eb7a06baa449" providerId="ADAL" clId="{9442EDB8-E380-494A-9AB7-F87D0332D4C2}" dt="2022-11-06T15:05:29.789" v="1" actId="47"/>
        <pc:sldMkLst>
          <pc:docMk/>
          <pc:sldMk cId="1090421251" sldId="291"/>
        </pc:sldMkLst>
        <pc:picChg chg="del">
          <ac:chgData name="Nikki Sullivan" userId="b7fac891-4aaa-442c-9ff6-eb7a06baa449" providerId="ADAL" clId="{9442EDB8-E380-494A-9AB7-F87D0332D4C2}" dt="2022-11-06T15:05:27.553" v="0" actId="478"/>
          <ac:picMkLst>
            <pc:docMk/>
            <pc:sldMk cId="1090421251" sldId="291"/>
            <ac:picMk id="4" creationId="{B7175597-C2D3-7A84-6E6F-D59AED2C26C3}"/>
          </ac:picMkLst>
        </pc:picChg>
      </pc:sldChg>
    </pc:docChg>
  </pc:docChgLst>
  <pc:docChgLst>
    <pc:chgData name="Nikki Sullivan" userId="S::becnls@beckfoot.org::b7fac891-4aaa-442c-9ff6-eb7a06baa449" providerId="AD" clId="Web-{0B402D0C-9DA8-440E-DF2A-922F42CD80FB}"/>
    <pc:docChg chg="delSld modSld">
      <pc:chgData name="Nikki Sullivan" userId="S::becnls@beckfoot.org::b7fac891-4aaa-442c-9ff6-eb7a06baa449" providerId="AD" clId="Web-{0B402D0C-9DA8-440E-DF2A-922F42CD80FB}" dt="2022-11-06T15:11:52.857" v="34" actId="20577"/>
      <pc:docMkLst>
        <pc:docMk/>
      </pc:docMkLst>
      <pc:sldChg chg="modSp">
        <pc:chgData name="Nikki Sullivan" userId="S::becnls@beckfoot.org::b7fac891-4aaa-442c-9ff6-eb7a06baa449" providerId="AD" clId="Web-{0B402D0C-9DA8-440E-DF2A-922F42CD80FB}" dt="2022-11-06T15:11:52.857" v="34" actId="20577"/>
        <pc:sldMkLst>
          <pc:docMk/>
          <pc:sldMk cId="594151213" sldId="265"/>
        </pc:sldMkLst>
        <pc:spChg chg="mod">
          <ac:chgData name="Nikki Sullivan" userId="S::becnls@beckfoot.org::b7fac891-4aaa-442c-9ff6-eb7a06baa449" providerId="AD" clId="Web-{0B402D0C-9DA8-440E-DF2A-922F42CD80FB}" dt="2022-11-06T15:11:52.857" v="34" actId="20577"/>
          <ac:spMkLst>
            <pc:docMk/>
            <pc:sldMk cId="594151213" sldId="265"/>
            <ac:spMk id="11" creationId="{A52659B5-231B-A142-A971-8BE4A94B5881}"/>
          </ac:spMkLst>
        </pc:spChg>
      </pc:sldChg>
      <pc:sldChg chg="modSp">
        <pc:chgData name="Nikki Sullivan" userId="S::becnls@beckfoot.org::b7fac891-4aaa-442c-9ff6-eb7a06baa449" providerId="AD" clId="Web-{0B402D0C-9DA8-440E-DF2A-922F42CD80FB}" dt="2022-11-06T15:11:16.981" v="21" actId="14100"/>
        <pc:sldMkLst>
          <pc:docMk/>
          <pc:sldMk cId="3897078071" sldId="266"/>
        </pc:sldMkLst>
        <pc:spChg chg="mod">
          <ac:chgData name="Nikki Sullivan" userId="S::becnls@beckfoot.org::b7fac891-4aaa-442c-9ff6-eb7a06baa449" providerId="AD" clId="Web-{0B402D0C-9DA8-440E-DF2A-922F42CD80FB}" dt="2022-11-06T15:11:12.715" v="20" actId="1076"/>
          <ac:spMkLst>
            <pc:docMk/>
            <pc:sldMk cId="3897078071" sldId="266"/>
            <ac:spMk id="6" creationId="{4DCA2F01-9AC1-B54D-84A8-12CDFC04B702}"/>
          </ac:spMkLst>
        </pc:spChg>
        <pc:picChg chg="mod">
          <ac:chgData name="Nikki Sullivan" userId="S::becnls@beckfoot.org::b7fac891-4aaa-442c-9ff6-eb7a06baa449" providerId="AD" clId="Web-{0B402D0C-9DA8-440E-DF2A-922F42CD80FB}" dt="2022-11-06T15:11:16.981" v="21" actId="14100"/>
          <ac:picMkLst>
            <pc:docMk/>
            <pc:sldMk cId="3897078071" sldId="266"/>
            <ac:picMk id="4098" creationId="{346F5318-2620-CE41-0572-91FDEC81030C}"/>
          </ac:picMkLst>
        </pc:picChg>
      </pc:sldChg>
      <pc:sldChg chg="del">
        <pc:chgData name="Nikki Sullivan" userId="S::becnls@beckfoot.org::b7fac891-4aaa-442c-9ff6-eb7a06baa449" providerId="AD" clId="Web-{0B402D0C-9DA8-440E-DF2A-922F42CD80FB}" dt="2022-11-06T15:06:02.547" v="0"/>
        <pc:sldMkLst>
          <pc:docMk/>
          <pc:sldMk cId="2088175043" sldId="282"/>
        </pc:sldMkLst>
      </pc:sldChg>
      <pc:sldChg chg="addSp delSp modSp">
        <pc:chgData name="Nikki Sullivan" userId="S::becnls@beckfoot.org::b7fac891-4aaa-442c-9ff6-eb7a06baa449" providerId="AD" clId="Web-{0B402D0C-9DA8-440E-DF2A-922F42CD80FB}" dt="2022-11-06T15:09:27.225" v="9" actId="20577"/>
        <pc:sldMkLst>
          <pc:docMk/>
          <pc:sldMk cId="136826419" sldId="303"/>
        </pc:sldMkLst>
        <pc:spChg chg="add del">
          <ac:chgData name="Nikki Sullivan" userId="S::becnls@beckfoot.org::b7fac891-4aaa-442c-9ff6-eb7a06baa449" providerId="AD" clId="Web-{0B402D0C-9DA8-440E-DF2A-922F42CD80FB}" dt="2022-11-06T15:09:07.880" v="3"/>
          <ac:spMkLst>
            <pc:docMk/>
            <pc:sldMk cId="136826419" sldId="303"/>
            <ac:spMk id="4" creationId="{8CB86160-498F-B1FF-7461-017538185EA8}"/>
          </ac:spMkLst>
        </pc:spChg>
        <pc:spChg chg="mod">
          <ac:chgData name="Nikki Sullivan" userId="S::becnls@beckfoot.org::b7fac891-4aaa-442c-9ff6-eb7a06baa449" providerId="AD" clId="Web-{0B402D0C-9DA8-440E-DF2A-922F42CD80FB}" dt="2022-11-06T15:09:10.677" v="4" actId="20577"/>
          <ac:spMkLst>
            <pc:docMk/>
            <pc:sldMk cId="136826419" sldId="303"/>
            <ac:spMk id="7" creationId="{4A7DDC3B-C70B-6145-88EC-D5CBB470C66F}"/>
          </ac:spMkLst>
        </pc:spChg>
        <pc:spChg chg="add mod">
          <ac:chgData name="Nikki Sullivan" userId="S::becnls@beckfoot.org::b7fac891-4aaa-442c-9ff6-eb7a06baa449" providerId="AD" clId="Web-{0B402D0C-9DA8-440E-DF2A-922F42CD80FB}" dt="2022-11-06T15:09:27.225" v="9" actId="20577"/>
          <ac:spMkLst>
            <pc:docMk/>
            <pc:sldMk cId="136826419" sldId="303"/>
            <ac:spMk id="8" creationId="{1C745582-F773-2B24-8EC3-08D2347939C1}"/>
          </ac:spMkLst>
        </pc:spChg>
      </pc:sldChg>
    </pc:docChg>
  </pc:docChgLst>
  <pc:docChgLst>
    <pc:chgData name="Nikki Sullivan" userId="S::becnls@beckfoot.org::b7fac891-4aaa-442c-9ff6-eb7a06baa449" providerId="AD" clId="Web-{AE05B348-CDC9-12B2-2301-785885F76FB9}"/>
    <pc:docChg chg="modSld">
      <pc:chgData name="Nikki Sullivan" userId="S::becnls@beckfoot.org::b7fac891-4aaa-442c-9ff6-eb7a06baa449" providerId="AD" clId="Web-{AE05B348-CDC9-12B2-2301-785885F76FB9}" dt="2022-11-06T15:03:35.100" v="36" actId="20577"/>
      <pc:docMkLst>
        <pc:docMk/>
      </pc:docMkLst>
      <pc:sldChg chg="modSp">
        <pc:chgData name="Nikki Sullivan" userId="S::becnls@beckfoot.org::b7fac891-4aaa-442c-9ff6-eb7a06baa449" providerId="AD" clId="Web-{AE05B348-CDC9-12B2-2301-785885F76FB9}" dt="2022-11-06T14:59:06.637" v="8" actId="20577"/>
        <pc:sldMkLst>
          <pc:docMk/>
          <pc:sldMk cId="560588216" sldId="264"/>
        </pc:sldMkLst>
        <pc:spChg chg="mod">
          <ac:chgData name="Nikki Sullivan" userId="S::becnls@beckfoot.org::b7fac891-4aaa-442c-9ff6-eb7a06baa449" providerId="AD" clId="Web-{AE05B348-CDC9-12B2-2301-785885F76FB9}" dt="2022-11-06T14:59:06.637" v="8" actId="20577"/>
          <ac:spMkLst>
            <pc:docMk/>
            <pc:sldMk cId="560588216" sldId="264"/>
            <ac:spMk id="18" creationId="{6933B9B1-7587-EA7A-A792-4F306BB33BCC}"/>
          </ac:spMkLst>
        </pc:spChg>
      </pc:sldChg>
      <pc:sldChg chg="addSp modSp">
        <pc:chgData name="Nikki Sullivan" userId="S::becnls@beckfoot.org::b7fac891-4aaa-442c-9ff6-eb7a06baa449" providerId="AD" clId="Web-{AE05B348-CDC9-12B2-2301-785885F76FB9}" dt="2022-11-06T15:00:13.318" v="18" actId="1076"/>
        <pc:sldMkLst>
          <pc:docMk/>
          <pc:sldMk cId="16231611" sldId="361"/>
        </pc:sldMkLst>
        <pc:spChg chg="add mod">
          <ac:chgData name="Nikki Sullivan" userId="S::becnls@beckfoot.org::b7fac891-4aaa-442c-9ff6-eb7a06baa449" providerId="AD" clId="Web-{AE05B348-CDC9-12B2-2301-785885F76FB9}" dt="2022-11-06T15:00:13.318" v="18" actId="1076"/>
          <ac:spMkLst>
            <pc:docMk/>
            <pc:sldMk cId="16231611" sldId="361"/>
            <ac:spMk id="5" creationId="{A9FBD206-5933-EA7A-0526-E32222806487}"/>
          </ac:spMkLst>
        </pc:spChg>
      </pc:sldChg>
      <pc:sldChg chg="addSp modSp">
        <pc:chgData name="Nikki Sullivan" userId="S::becnls@beckfoot.org::b7fac891-4aaa-442c-9ff6-eb7a06baa449" providerId="AD" clId="Web-{AE05B348-CDC9-12B2-2301-785885F76FB9}" dt="2022-11-06T15:03:35.100" v="36" actId="20577"/>
        <pc:sldMkLst>
          <pc:docMk/>
          <pc:sldMk cId="2823305231" sldId="637"/>
        </pc:sldMkLst>
        <pc:spChg chg="add mod">
          <ac:chgData name="Nikki Sullivan" userId="S::becnls@beckfoot.org::b7fac891-4aaa-442c-9ff6-eb7a06baa449" providerId="AD" clId="Web-{AE05B348-CDC9-12B2-2301-785885F76FB9}" dt="2022-11-06T15:03:35.100" v="36" actId="20577"/>
          <ac:spMkLst>
            <pc:docMk/>
            <pc:sldMk cId="2823305231" sldId="637"/>
            <ac:spMk id="2" creationId="{AAD9EAE8-BA70-5286-C32D-C6E1E92D5E37}"/>
          </ac:spMkLst>
        </pc:spChg>
        <pc:spChg chg="add mod">
          <ac:chgData name="Nikki Sullivan" userId="S::becnls@beckfoot.org::b7fac891-4aaa-442c-9ff6-eb7a06baa449" providerId="AD" clId="Web-{AE05B348-CDC9-12B2-2301-785885F76FB9}" dt="2022-11-06T15:03:31.178" v="33" actId="20577"/>
          <ac:spMkLst>
            <pc:docMk/>
            <pc:sldMk cId="2823305231" sldId="637"/>
            <ac:spMk id="8" creationId="{62513182-14E4-A644-AC53-0438A3148D4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B3C20-7EE5-4AC9-AAC6-8C2103A80C67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F76450C-AC78-4B87-AA32-0AF968AFD9F9}">
      <dgm:prSet phldrT="[Text]"/>
      <dgm:spPr>
        <a:solidFill>
          <a:srgbClr val="5277BB">
            <a:alpha val="70000"/>
          </a:srgbClr>
        </a:solidFill>
        <a:ln>
          <a:solidFill>
            <a:srgbClr val="5277BB"/>
          </a:solidFill>
        </a:ln>
      </dgm:spPr>
      <dgm:t>
        <a:bodyPr/>
        <a:lstStyle/>
        <a:p>
          <a:r>
            <a:rPr lang="en-US"/>
            <a:t>Professional Culture</a:t>
          </a:r>
          <a:endParaRPr lang="en-GB"/>
        </a:p>
      </dgm:t>
    </dgm:pt>
    <dgm:pt modelId="{94E4E082-80BA-4C5F-9CFA-895ECADDDB9B}" type="parTrans" cxnId="{E7E7EEF7-CCF4-4EA8-81AC-8BF1B80A1555}">
      <dgm:prSet/>
      <dgm:spPr/>
      <dgm:t>
        <a:bodyPr/>
        <a:lstStyle/>
        <a:p>
          <a:endParaRPr lang="en-GB"/>
        </a:p>
      </dgm:t>
    </dgm:pt>
    <dgm:pt modelId="{55F1122E-E58E-45F3-AC5F-396045055CA0}" type="sibTrans" cxnId="{E7E7EEF7-CCF4-4EA8-81AC-8BF1B80A1555}">
      <dgm:prSet/>
      <dgm:spPr/>
      <dgm:t>
        <a:bodyPr/>
        <a:lstStyle/>
        <a:p>
          <a:endParaRPr lang="en-GB"/>
        </a:p>
      </dgm:t>
    </dgm:pt>
    <dgm:pt modelId="{DEA7ED14-391F-4E2F-81C3-22A472EAA072}">
      <dgm:prSet phldrT="[Text]" custT="1"/>
      <dgm:spPr>
        <a:solidFill>
          <a:srgbClr val="EA5656">
            <a:alpha val="25000"/>
          </a:srgbClr>
        </a:solidFill>
        <a:ln>
          <a:solidFill>
            <a:srgbClr val="EA5656"/>
          </a:solidFill>
        </a:ln>
      </dgm:spPr>
      <dgm:t>
        <a:bodyPr/>
        <a:lstStyle/>
        <a:p>
          <a:pPr algn="l">
            <a:buNone/>
          </a:pPr>
          <a:endParaRPr lang="en-GB" sz="1800"/>
        </a:p>
      </dgm:t>
    </dgm:pt>
    <dgm:pt modelId="{57143C1B-EC0A-4F97-B802-5271DCBFC98C}" type="parTrans" cxnId="{9F363B52-B164-49BC-8DFA-40054EC8CE80}">
      <dgm:prSet/>
      <dgm:spPr/>
      <dgm:t>
        <a:bodyPr/>
        <a:lstStyle/>
        <a:p>
          <a:endParaRPr lang="en-GB"/>
        </a:p>
      </dgm:t>
    </dgm:pt>
    <dgm:pt modelId="{782B53B2-0D83-419A-9465-37AF99730D10}" type="sibTrans" cxnId="{9F363B52-B164-49BC-8DFA-40054EC8CE80}">
      <dgm:prSet/>
      <dgm:spPr/>
      <dgm:t>
        <a:bodyPr/>
        <a:lstStyle/>
        <a:p>
          <a:endParaRPr lang="en-GB"/>
        </a:p>
      </dgm:t>
    </dgm:pt>
    <dgm:pt modelId="{5328F62D-D49C-49E9-BB81-9F997E40321E}">
      <dgm:prSet phldrT="[Text]"/>
      <dgm:spPr>
        <a:solidFill>
          <a:srgbClr val="5277BB">
            <a:alpha val="70000"/>
          </a:srgbClr>
        </a:solidFill>
        <a:ln>
          <a:solidFill>
            <a:srgbClr val="5277BB"/>
          </a:solidFill>
        </a:ln>
      </dgm:spPr>
      <dgm:t>
        <a:bodyPr/>
        <a:lstStyle/>
        <a:p>
          <a:endParaRPr lang="en-GB" dirty="0"/>
        </a:p>
      </dgm:t>
    </dgm:pt>
    <dgm:pt modelId="{42B5862D-3BDB-4A65-8B51-99FEF3922992}" type="parTrans" cxnId="{099855BA-CF9C-4295-9081-F8A3512C7790}">
      <dgm:prSet/>
      <dgm:spPr/>
      <dgm:t>
        <a:bodyPr/>
        <a:lstStyle/>
        <a:p>
          <a:endParaRPr lang="en-GB"/>
        </a:p>
      </dgm:t>
    </dgm:pt>
    <dgm:pt modelId="{55D5232D-02E1-4A2B-A517-777E38CEB801}" type="sibTrans" cxnId="{099855BA-CF9C-4295-9081-F8A3512C7790}">
      <dgm:prSet/>
      <dgm:spPr/>
      <dgm:t>
        <a:bodyPr/>
        <a:lstStyle/>
        <a:p>
          <a:endParaRPr lang="en-GB"/>
        </a:p>
      </dgm:t>
    </dgm:pt>
    <dgm:pt modelId="{8FEB30C2-F99F-4B94-9CE8-831367259421}">
      <dgm:prSet phldrT="[Text]" custT="1"/>
      <dgm:spPr>
        <a:noFill/>
        <a:ln>
          <a:noFill/>
        </a:ln>
      </dgm:spPr>
      <dgm:t>
        <a:bodyPr/>
        <a:lstStyle/>
        <a:p>
          <a:pPr algn="r">
            <a:buNone/>
          </a:pPr>
          <a:endParaRPr lang="en-GB" sz="1800"/>
        </a:p>
      </dgm:t>
    </dgm:pt>
    <dgm:pt modelId="{7CA9F2C6-46B0-4A91-AE1B-0084A1BC76E9}" type="parTrans" cxnId="{EB9C11B1-04D1-44D8-8638-F8E3CB305A0C}">
      <dgm:prSet/>
      <dgm:spPr/>
      <dgm:t>
        <a:bodyPr/>
        <a:lstStyle/>
        <a:p>
          <a:endParaRPr lang="en-GB"/>
        </a:p>
      </dgm:t>
    </dgm:pt>
    <dgm:pt modelId="{ADE9361C-F44B-41BB-9F4C-FA9DDF8C531F}" type="sibTrans" cxnId="{EB9C11B1-04D1-44D8-8638-F8E3CB305A0C}">
      <dgm:prSet/>
      <dgm:spPr/>
      <dgm:t>
        <a:bodyPr/>
        <a:lstStyle/>
        <a:p>
          <a:endParaRPr lang="en-GB"/>
        </a:p>
      </dgm:t>
    </dgm:pt>
    <dgm:pt modelId="{E43E8E8F-979D-4D3A-9FE0-0B7A2B6EED72}">
      <dgm:prSet phldrT="[Text]"/>
      <dgm:spPr>
        <a:solidFill>
          <a:srgbClr val="5277BB">
            <a:alpha val="70000"/>
          </a:srgbClr>
        </a:solidFill>
        <a:ln>
          <a:solidFill>
            <a:srgbClr val="5277BB"/>
          </a:solidFill>
        </a:ln>
      </dgm:spPr>
      <dgm:t>
        <a:bodyPr/>
        <a:lstStyle/>
        <a:p>
          <a:endParaRPr lang="en-GB" dirty="0"/>
        </a:p>
      </dgm:t>
    </dgm:pt>
    <dgm:pt modelId="{62209F26-F9E6-494D-9503-5BD01834438E}" type="parTrans" cxnId="{838860B7-11B2-44D4-92F1-C82FA403FD6F}">
      <dgm:prSet/>
      <dgm:spPr/>
      <dgm:t>
        <a:bodyPr/>
        <a:lstStyle/>
        <a:p>
          <a:endParaRPr lang="en-GB"/>
        </a:p>
      </dgm:t>
    </dgm:pt>
    <dgm:pt modelId="{EB5CC6AF-E45D-41F7-8465-F4E9E4800B86}" type="sibTrans" cxnId="{838860B7-11B2-44D4-92F1-C82FA403FD6F}">
      <dgm:prSet/>
      <dgm:spPr/>
      <dgm:t>
        <a:bodyPr/>
        <a:lstStyle/>
        <a:p>
          <a:endParaRPr lang="en-GB"/>
        </a:p>
      </dgm:t>
    </dgm:pt>
    <dgm:pt modelId="{CCC328E9-8629-479D-B879-EDC3A8EB1E3D}">
      <dgm:prSet phldrT="[Text]" custT="1"/>
      <dgm:spPr>
        <a:noFill/>
        <a:ln>
          <a:noFill/>
        </a:ln>
      </dgm:spPr>
      <dgm:t>
        <a:bodyPr/>
        <a:lstStyle/>
        <a:p>
          <a:pPr>
            <a:buNone/>
          </a:pPr>
          <a:endParaRPr lang="en-GB" sz="1800"/>
        </a:p>
      </dgm:t>
    </dgm:pt>
    <dgm:pt modelId="{63C3D829-8271-4A4B-88F5-55A278634E71}" type="parTrans" cxnId="{BA38348A-C9C6-442A-BD84-DE943ADECA41}">
      <dgm:prSet/>
      <dgm:spPr/>
      <dgm:t>
        <a:bodyPr/>
        <a:lstStyle/>
        <a:p>
          <a:endParaRPr lang="en-GB"/>
        </a:p>
      </dgm:t>
    </dgm:pt>
    <dgm:pt modelId="{19A086F3-6328-4A5A-9859-A35295896A25}" type="sibTrans" cxnId="{BA38348A-C9C6-442A-BD84-DE943ADECA41}">
      <dgm:prSet/>
      <dgm:spPr/>
      <dgm:t>
        <a:bodyPr/>
        <a:lstStyle/>
        <a:p>
          <a:endParaRPr lang="en-GB"/>
        </a:p>
      </dgm:t>
    </dgm:pt>
    <dgm:pt modelId="{506F164C-4A95-4C03-B54C-317B3C799A3D}">
      <dgm:prSet phldrT="[Text]"/>
      <dgm:spPr>
        <a:solidFill>
          <a:srgbClr val="5277BB">
            <a:alpha val="70000"/>
          </a:srgbClr>
        </a:solidFill>
        <a:ln>
          <a:solidFill>
            <a:srgbClr val="5277BB"/>
          </a:solidFill>
        </a:ln>
      </dgm:spPr>
      <dgm:t>
        <a:bodyPr/>
        <a:lstStyle/>
        <a:p>
          <a:endParaRPr lang="en-GB" dirty="0"/>
        </a:p>
      </dgm:t>
    </dgm:pt>
    <dgm:pt modelId="{49511869-B137-4814-BADB-C83E674F9120}" type="parTrans" cxnId="{6B4E740B-A553-42E9-AD0D-69E5EFD1ED9B}">
      <dgm:prSet/>
      <dgm:spPr/>
      <dgm:t>
        <a:bodyPr/>
        <a:lstStyle/>
        <a:p>
          <a:endParaRPr lang="en-GB"/>
        </a:p>
      </dgm:t>
    </dgm:pt>
    <dgm:pt modelId="{7CE93C11-17DB-47C5-88E4-76A28727E8C7}" type="sibTrans" cxnId="{6B4E740B-A553-42E9-AD0D-69E5EFD1ED9B}">
      <dgm:prSet/>
      <dgm:spPr/>
      <dgm:t>
        <a:bodyPr/>
        <a:lstStyle/>
        <a:p>
          <a:endParaRPr lang="en-GB"/>
        </a:p>
      </dgm:t>
    </dgm:pt>
    <dgm:pt modelId="{371D56E9-A086-4CD3-B281-A6D0E2CF32AB}">
      <dgm:prSet phldrT="[Text]" custT="1"/>
      <dgm:spPr>
        <a:noFill/>
        <a:ln>
          <a:noFill/>
        </a:ln>
      </dgm:spPr>
      <dgm:t>
        <a:bodyPr/>
        <a:lstStyle/>
        <a:p>
          <a:pPr>
            <a:buNone/>
          </a:pPr>
          <a:endParaRPr lang="en-GB" sz="1600"/>
        </a:p>
      </dgm:t>
    </dgm:pt>
    <dgm:pt modelId="{C88CA30D-A8B0-44EF-B1B9-0A353DBE4A79}" type="parTrans" cxnId="{A29BB129-3CD2-42F9-92AA-F68C6E2B4064}">
      <dgm:prSet/>
      <dgm:spPr/>
      <dgm:t>
        <a:bodyPr/>
        <a:lstStyle/>
        <a:p>
          <a:endParaRPr lang="en-GB"/>
        </a:p>
      </dgm:t>
    </dgm:pt>
    <dgm:pt modelId="{44B55C38-2E75-481C-BAA8-0C686B5D9108}" type="sibTrans" cxnId="{A29BB129-3CD2-42F9-92AA-F68C6E2B4064}">
      <dgm:prSet/>
      <dgm:spPr/>
      <dgm:t>
        <a:bodyPr/>
        <a:lstStyle/>
        <a:p>
          <a:endParaRPr lang="en-GB"/>
        </a:p>
      </dgm:t>
    </dgm:pt>
    <dgm:pt modelId="{0EE0095B-EDED-4FB6-A2DD-32972924F318}" type="pres">
      <dgm:prSet presAssocID="{AD5B3C20-7EE5-4AC9-AAC6-8C2103A80C6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D1D22D5-EAF6-4EE4-8F16-7AF649C2359B}" type="pres">
      <dgm:prSet presAssocID="{AD5B3C20-7EE5-4AC9-AAC6-8C2103A80C67}" presName="children" presStyleCnt="0"/>
      <dgm:spPr/>
    </dgm:pt>
    <dgm:pt modelId="{B613A249-26A4-44B4-AD98-D011B5B90B36}" type="pres">
      <dgm:prSet presAssocID="{AD5B3C20-7EE5-4AC9-AAC6-8C2103A80C67}" presName="child1group" presStyleCnt="0"/>
      <dgm:spPr/>
    </dgm:pt>
    <dgm:pt modelId="{94C4B20D-96C5-4357-9735-B33A9B431FD9}" type="pres">
      <dgm:prSet presAssocID="{AD5B3C20-7EE5-4AC9-AAC6-8C2103A80C67}" presName="child1" presStyleLbl="bgAcc1" presStyleIdx="0" presStyleCnt="4" custScaleX="185219" custLinFactNeighborX="-13060" custLinFactNeighborY="519"/>
      <dgm:spPr/>
    </dgm:pt>
    <dgm:pt modelId="{1D10F8C4-08AC-4227-957B-D7DD1D1D7B90}" type="pres">
      <dgm:prSet presAssocID="{AD5B3C20-7EE5-4AC9-AAC6-8C2103A80C67}" presName="child1Text" presStyleLbl="bgAcc1" presStyleIdx="0" presStyleCnt="4">
        <dgm:presLayoutVars>
          <dgm:bulletEnabled val="1"/>
        </dgm:presLayoutVars>
      </dgm:prSet>
      <dgm:spPr/>
    </dgm:pt>
    <dgm:pt modelId="{4A2E05E6-C83B-4B2B-B1AE-8D361CB83ADA}" type="pres">
      <dgm:prSet presAssocID="{AD5B3C20-7EE5-4AC9-AAC6-8C2103A80C67}" presName="child2group" presStyleCnt="0"/>
      <dgm:spPr/>
    </dgm:pt>
    <dgm:pt modelId="{B669E485-F440-431F-B4D5-D0876C086991}" type="pres">
      <dgm:prSet presAssocID="{AD5B3C20-7EE5-4AC9-AAC6-8C2103A80C67}" presName="child2" presStyleLbl="bgAcc1" presStyleIdx="1" presStyleCnt="4" custScaleX="185219" custLinFactNeighborX="13060" custLinFactNeighborY="519"/>
      <dgm:spPr/>
    </dgm:pt>
    <dgm:pt modelId="{0758C9A9-E866-473C-91A0-AEF66B3743BC}" type="pres">
      <dgm:prSet presAssocID="{AD5B3C20-7EE5-4AC9-AAC6-8C2103A80C67}" presName="child2Text" presStyleLbl="bgAcc1" presStyleIdx="1" presStyleCnt="4">
        <dgm:presLayoutVars>
          <dgm:bulletEnabled val="1"/>
        </dgm:presLayoutVars>
      </dgm:prSet>
      <dgm:spPr/>
    </dgm:pt>
    <dgm:pt modelId="{313E620A-B224-46FB-9D50-5DD87E22C48B}" type="pres">
      <dgm:prSet presAssocID="{AD5B3C20-7EE5-4AC9-AAC6-8C2103A80C67}" presName="child3group" presStyleCnt="0"/>
      <dgm:spPr/>
    </dgm:pt>
    <dgm:pt modelId="{54E5FBE0-3EC8-4114-A0BF-C3FBFA267EDF}" type="pres">
      <dgm:prSet presAssocID="{AD5B3C20-7EE5-4AC9-AAC6-8C2103A80C67}" presName="child3" presStyleLbl="bgAcc1" presStyleIdx="2" presStyleCnt="4" custScaleX="185219" custLinFactNeighborX="13060"/>
      <dgm:spPr/>
    </dgm:pt>
    <dgm:pt modelId="{AC07CDC3-22C3-4445-AA26-E1A50894CCF2}" type="pres">
      <dgm:prSet presAssocID="{AD5B3C20-7EE5-4AC9-AAC6-8C2103A80C67}" presName="child3Text" presStyleLbl="bgAcc1" presStyleIdx="2" presStyleCnt="4">
        <dgm:presLayoutVars>
          <dgm:bulletEnabled val="1"/>
        </dgm:presLayoutVars>
      </dgm:prSet>
      <dgm:spPr/>
    </dgm:pt>
    <dgm:pt modelId="{CFC04708-6182-4498-B1AF-204260A2BA21}" type="pres">
      <dgm:prSet presAssocID="{AD5B3C20-7EE5-4AC9-AAC6-8C2103A80C67}" presName="child4group" presStyleCnt="0"/>
      <dgm:spPr/>
    </dgm:pt>
    <dgm:pt modelId="{0C71C57F-3808-4715-B2B5-A43E34E45561}" type="pres">
      <dgm:prSet presAssocID="{AD5B3C20-7EE5-4AC9-AAC6-8C2103A80C67}" presName="child4" presStyleLbl="bgAcc1" presStyleIdx="3" presStyleCnt="4" custScaleX="185219" custLinFactNeighborX="-13060"/>
      <dgm:spPr/>
    </dgm:pt>
    <dgm:pt modelId="{E551D4DB-380D-4945-B3B9-7415E453E929}" type="pres">
      <dgm:prSet presAssocID="{AD5B3C20-7EE5-4AC9-AAC6-8C2103A80C67}" presName="child4Text" presStyleLbl="bgAcc1" presStyleIdx="3" presStyleCnt="4">
        <dgm:presLayoutVars>
          <dgm:bulletEnabled val="1"/>
        </dgm:presLayoutVars>
      </dgm:prSet>
      <dgm:spPr/>
    </dgm:pt>
    <dgm:pt modelId="{1596ACB0-6FFC-4DDF-BAC7-5E3ABB30DE7F}" type="pres">
      <dgm:prSet presAssocID="{AD5B3C20-7EE5-4AC9-AAC6-8C2103A80C67}" presName="childPlaceholder" presStyleCnt="0"/>
      <dgm:spPr/>
    </dgm:pt>
    <dgm:pt modelId="{4EDF9EE9-97FA-46F0-A759-2355C4988A86}" type="pres">
      <dgm:prSet presAssocID="{AD5B3C20-7EE5-4AC9-AAC6-8C2103A80C67}" presName="circle" presStyleCnt="0"/>
      <dgm:spPr/>
    </dgm:pt>
    <dgm:pt modelId="{BCE5954E-B5C1-418B-AC24-7ADBE38E81BD}" type="pres">
      <dgm:prSet presAssocID="{AD5B3C20-7EE5-4AC9-AAC6-8C2103A80C67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643A02E-40C6-4468-A4EF-F9C5EA6DE6F3}" type="pres">
      <dgm:prSet presAssocID="{AD5B3C20-7EE5-4AC9-AAC6-8C2103A80C67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7BF2AE2-2B17-490A-8C73-F77A12D0E138}" type="pres">
      <dgm:prSet presAssocID="{AD5B3C20-7EE5-4AC9-AAC6-8C2103A80C67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972E141-CC08-4E51-82E3-58FFCFA6C7BA}" type="pres">
      <dgm:prSet presAssocID="{AD5B3C20-7EE5-4AC9-AAC6-8C2103A80C6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84473BC-6C5F-425F-AC87-ADAD62678CCB}" type="pres">
      <dgm:prSet presAssocID="{AD5B3C20-7EE5-4AC9-AAC6-8C2103A80C67}" presName="quadrantPlaceholder" presStyleCnt="0"/>
      <dgm:spPr/>
    </dgm:pt>
    <dgm:pt modelId="{67EE067A-AC97-4F84-97FB-BB5AADD02E5F}" type="pres">
      <dgm:prSet presAssocID="{AD5B3C20-7EE5-4AC9-AAC6-8C2103A80C67}" presName="center1" presStyleLbl="fgShp" presStyleIdx="0" presStyleCnt="2"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</dgm:spPr>
    </dgm:pt>
    <dgm:pt modelId="{61AFE8C6-4702-4779-A05F-B15DA6FA9D7E}" type="pres">
      <dgm:prSet presAssocID="{AD5B3C20-7EE5-4AC9-AAC6-8C2103A80C67}" presName="center2" presStyleLbl="fgShp" presStyleIdx="1" presStyleCnt="2"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</dgm:spPr>
    </dgm:pt>
  </dgm:ptLst>
  <dgm:cxnLst>
    <dgm:cxn modelId="{5007FC05-D6AD-41A1-8310-70042D2A85E1}" type="presOf" srcId="{506F164C-4A95-4C03-B54C-317B3C799A3D}" destId="{B972E141-CC08-4E51-82E3-58FFCFA6C7BA}" srcOrd="0" destOrd="0" presId="urn:microsoft.com/office/officeart/2005/8/layout/cycle4"/>
    <dgm:cxn modelId="{6B4E740B-A553-42E9-AD0D-69E5EFD1ED9B}" srcId="{AD5B3C20-7EE5-4AC9-AAC6-8C2103A80C67}" destId="{506F164C-4A95-4C03-B54C-317B3C799A3D}" srcOrd="3" destOrd="0" parTransId="{49511869-B137-4814-BADB-C83E674F9120}" sibTransId="{7CE93C11-17DB-47C5-88E4-76A28727E8C7}"/>
    <dgm:cxn modelId="{0774660E-24B5-467C-BAC3-587B1D80C846}" type="presOf" srcId="{DEA7ED14-391F-4E2F-81C3-22A472EAA072}" destId="{1D10F8C4-08AC-4227-957B-D7DD1D1D7B90}" srcOrd="1" destOrd="0" presId="urn:microsoft.com/office/officeart/2005/8/layout/cycle4"/>
    <dgm:cxn modelId="{11FE101C-9BBD-41E3-AE5D-5213DA121D79}" type="presOf" srcId="{371D56E9-A086-4CD3-B281-A6D0E2CF32AB}" destId="{0C71C57F-3808-4715-B2B5-A43E34E45561}" srcOrd="0" destOrd="0" presId="urn:microsoft.com/office/officeart/2005/8/layout/cycle4"/>
    <dgm:cxn modelId="{14783E1F-4B57-4983-8567-BA67D71A1E9D}" type="presOf" srcId="{DEA7ED14-391F-4E2F-81C3-22A472EAA072}" destId="{94C4B20D-96C5-4357-9735-B33A9B431FD9}" srcOrd="0" destOrd="0" presId="urn:microsoft.com/office/officeart/2005/8/layout/cycle4"/>
    <dgm:cxn modelId="{A29BB129-3CD2-42F9-92AA-F68C6E2B4064}" srcId="{506F164C-4A95-4C03-B54C-317B3C799A3D}" destId="{371D56E9-A086-4CD3-B281-A6D0E2CF32AB}" srcOrd="0" destOrd="0" parTransId="{C88CA30D-A8B0-44EF-B1B9-0A353DBE4A79}" sibTransId="{44B55C38-2E75-481C-BAA8-0C686B5D9108}"/>
    <dgm:cxn modelId="{CE388B2C-CBC6-4088-B47A-E3369774A108}" type="presOf" srcId="{8FEB30C2-F99F-4B94-9CE8-831367259421}" destId="{0758C9A9-E866-473C-91A0-AEF66B3743BC}" srcOrd="1" destOrd="0" presId="urn:microsoft.com/office/officeart/2005/8/layout/cycle4"/>
    <dgm:cxn modelId="{FDA94A3F-16B5-451E-BC92-D46980A15EA3}" type="presOf" srcId="{CCC328E9-8629-479D-B879-EDC3A8EB1E3D}" destId="{54E5FBE0-3EC8-4114-A0BF-C3FBFA267EDF}" srcOrd="0" destOrd="0" presId="urn:microsoft.com/office/officeart/2005/8/layout/cycle4"/>
    <dgm:cxn modelId="{7F219341-BC5A-44E9-81C8-86A683BAB9FC}" type="presOf" srcId="{8FEB30C2-F99F-4B94-9CE8-831367259421}" destId="{B669E485-F440-431F-B4D5-D0876C086991}" srcOrd="0" destOrd="0" presId="urn:microsoft.com/office/officeart/2005/8/layout/cycle4"/>
    <dgm:cxn modelId="{9BB77C67-14D1-4935-96AC-3A99B1FD925C}" type="presOf" srcId="{371D56E9-A086-4CD3-B281-A6D0E2CF32AB}" destId="{E551D4DB-380D-4945-B3B9-7415E453E929}" srcOrd="1" destOrd="0" presId="urn:microsoft.com/office/officeart/2005/8/layout/cycle4"/>
    <dgm:cxn modelId="{9F363B52-B164-49BC-8DFA-40054EC8CE80}" srcId="{FF76450C-AC78-4B87-AA32-0AF968AFD9F9}" destId="{DEA7ED14-391F-4E2F-81C3-22A472EAA072}" srcOrd="0" destOrd="0" parTransId="{57143C1B-EC0A-4F97-B802-5271DCBFC98C}" sibTransId="{782B53B2-0D83-419A-9465-37AF99730D10}"/>
    <dgm:cxn modelId="{BA38348A-C9C6-442A-BD84-DE943ADECA41}" srcId="{E43E8E8F-979D-4D3A-9FE0-0B7A2B6EED72}" destId="{CCC328E9-8629-479D-B879-EDC3A8EB1E3D}" srcOrd="0" destOrd="0" parTransId="{63C3D829-8271-4A4B-88F5-55A278634E71}" sibTransId="{19A086F3-6328-4A5A-9859-A35295896A25}"/>
    <dgm:cxn modelId="{7DE23DAA-F7C3-4C83-93E9-E9401FDA8D6E}" type="presOf" srcId="{5328F62D-D49C-49E9-BB81-9F997E40321E}" destId="{1643A02E-40C6-4468-A4EF-F9C5EA6DE6F3}" srcOrd="0" destOrd="0" presId="urn:microsoft.com/office/officeart/2005/8/layout/cycle4"/>
    <dgm:cxn modelId="{480B28AF-AFF9-4591-BBCD-561D5127119C}" type="presOf" srcId="{AD5B3C20-7EE5-4AC9-AAC6-8C2103A80C67}" destId="{0EE0095B-EDED-4FB6-A2DD-32972924F318}" srcOrd="0" destOrd="0" presId="urn:microsoft.com/office/officeart/2005/8/layout/cycle4"/>
    <dgm:cxn modelId="{EB9C11B1-04D1-44D8-8638-F8E3CB305A0C}" srcId="{5328F62D-D49C-49E9-BB81-9F997E40321E}" destId="{8FEB30C2-F99F-4B94-9CE8-831367259421}" srcOrd="0" destOrd="0" parTransId="{7CA9F2C6-46B0-4A91-AE1B-0084A1BC76E9}" sibTransId="{ADE9361C-F44B-41BB-9F4C-FA9DDF8C531F}"/>
    <dgm:cxn modelId="{838860B7-11B2-44D4-92F1-C82FA403FD6F}" srcId="{AD5B3C20-7EE5-4AC9-AAC6-8C2103A80C67}" destId="{E43E8E8F-979D-4D3A-9FE0-0B7A2B6EED72}" srcOrd="2" destOrd="0" parTransId="{62209F26-F9E6-494D-9503-5BD01834438E}" sibTransId="{EB5CC6AF-E45D-41F7-8465-F4E9E4800B86}"/>
    <dgm:cxn modelId="{249519B9-2CA3-4DFF-99F8-2AA071E8EB94}" type="presOf" srcId="{CCC328E9-8629-479D-B879-EDC3A8EB1E3D}" destId="{AC07CDC3-22C3-4445-AA26-E1A50894CCF2}" srcOrd="1" destOrd="0" presId="urn:microsoft.com/office/officeart/2005/8/layout/cycle4"/>
    <dgm:cxn modelId="{099855BA-CF9C-4295-9081-F8A3512C7790}" srcId="{AD5B3C20-7EE5-4AC9-AAC6-8C2103A80C67}" destId="{5328F62D-D49C-49E9-BB81-9F997E40321E}" srcOrd="1" destOrd="0" parTransId="{42B5862D-3BDB-4A65-8B51-99FEF3922992}" sibTransId="{55D5232D-02E1-4A2B-A517-777E38CEB801}"/>
    <dgm:cxn modelId="{555305E4-2A51-49B8-8339-3AB0EAB63096}" type="presOf" srcId="{FF76450C-AC78-4B87-AA32-0AF968AFD9F9}" destId="{BCE5954E-B5C1-418B-AC24-7ADBE38E81BD}" srcOrd="0" destOrd="0" presId="urn:microsoft.com/office/officeart/2005/8/layout/cycle4"/>
    <dgm:cxn modelId="{A2494BF3-F4D9-4F50-A156-6CA2B67D7889}" type="presOf" srcId="{E43E8E8F-979D-4D3A-9FE0-0B7A2B6EED72}" destId="{77BF2AE2-2B17-490A-8C73-F77A12D0E138}" srcOrd="0" destOrd="0" presId="urn:microsoft.com/office/officeart/2005/8/layout/cycle4"/>
    <dgm:cxn modelId="{E7E7EEF7-CCF4-4EA8-81AC-8BF1B80A1555}" srcId="{AD5B3C20-7EE5-4AC9-AAC6-8C2103A80C67}" destId="{FF76450C-AC78-4B87-AA32-0AF968AFD9F9}" srcOrd="0" destOrd="0" parTransId="{94E4E082-80BA-4C5F-9CFA-895ECADDDB9B}" sibTransId="{55F1122E-E58E-45F3-AC5F-396045055CA0}"/>
    <dgm:cxn modelId="{B2D6B056-856A-4F53-B8DD-CCE510017C10}" type="presParOf" srcId="{0EE0095B-EDED-4FB6-A2DD-32972924F318}" destId="{6D1D22D5-EAF6-4EE4-8F16-7AF649C2359B}" srcOrd="0" destOrd="0" presId="urn:microsoft.com/office/officeart/2005/8/layout/cycle4"/>
    <dgm:cxn modelId="{A2E888AC-6311-4F1D-9F9A-805BD7916BD8}" type="presParOf" srcId="{6D1D22D5-EAF6-4EE4-8F16-7AF649C2359B}" destId="{B613A249-26A4-44B4-AD98-D011B5B90B36}" srcOrd="0" destOrd="0" presId="urn:microsoft.com/office/officeart/2005/8/layout/cycle4"/>
    <dgm:cxn modelId="{6538A560-D5CB-4714-A871-C43A3929B515}" type="presParOf" srcId="{B613A249-26A4-44B4-AD98-D011B5B90B36}" destId="{94C4B20D-96C5-4357-9735-B33A9B431FD9}" srcOrd="0" destOrd="0" presId="urn:microsoft.com/office/officeart/2005/8/layout/cycle4"/>
    <dgm:cxn modelId="{CFCC41A7-C344-4F7A-BC67-1ED3A4CF6B9E}" type="presParOf" srcId="{B613A249-26A4-44B4-AD98-D011B5B90B36}" destId="{1D10F8C4-08AC-4227-957B-D7DD1D1D7B90}" srcOrd="1" destOrd="0" presId="urn:microsoft.com/office/officeart/2005/8/layout/cycle4"/>
    <dgm:cxn modelId="{BC13EA60-FCAB-402B-994C-029D9B466184}" type="presParOf" srcId="{6D1D22D5-EAF6-4EE4-8F16-7AF649C2359B}" destId="{4A2E05E6-C83B-4B2B-B1AE-8D361CB83ADA}" srcOrd="1" destOrd="0" presId="urn:microsoft.com/office/officeart/2005/8/layout/cycle4"/>
    <dgm:cxn modelId="{9DA322A6-E68A-4D2A-9830-897CF3E5EAF7}" type="presParOf" srcId="{4A2E05E6-C83B-4B2B-B1AE-8D361CB83ADA}" destId="{B669E485-F440-431F-B4D5-D0876C086991}" srcOrd="0" destOrd="0" presId="urn:microsoft.com/office/officeart/2005/8/layout/cycle4"/>
    <dgm:cxn modelId="{F24A5730-16A0-42E2-B6C3-7792ED720E41}" type="presParOf" srcId="{4A2E05E6-C83B-4B2B-B1AE-8D361CB83ADA}" destId="{0758C9A9-E866-473C-91A0-AEF66B3743BC}" srcOrd="1" destOrd="0" presId="urn:microsoft.com/office/officeart/2005/8/layout/cycle4"/>
    <dgm:cxn modelId="{545446BB-81CC-4D55-AC3D-50409F61AE57}" type="presParOf" srcId="{6D1D22D5-EAF6-4EE4-8F16-7AF649C2359B}" destId="{313E620A-B224-46FB-9D50-5DD87E22C48B}" srcOrd="2" destOrd="0" presId="urn:microsoft.com/office/officeart/2005/8/layout/cycle4"/>
    <dgm:cxn modelId="{85C9E303-6075-4755-9530-F020DC63A856}" type="presParOf" srcId="{313E620A-B224-46FB-9D50-5DD87E22C48B}" destId="{54E5FBE0-3EC8-4114-A0BF-C3FBFA267EDF}" srcOrd="0" destOrd="0" presId="urn:microsoft.com/office/officeart/2005/8/layout/cycle4"/>
    <dgm:cxn modelId="{13ED17D7-2FEA-4ED9-A85D-871F86AF61CB}" type="presParOf" srcId="{313E620A-B224-46FB-9D50-5DD87E22C48B}" destId="{AC07CDC3-22C3-4445-AA26-E1A50894CCF2}" srcOrd="1" destOrd="0" presId="urn:microsoft.com/office/officeart/2005/8/layout/cycle4"/>
    <dgm:cxn modelId="{6DF0E9A0-944C-4C68-845A-55C1EC4A617C}" type="presParOf" srcId="{6D1D22D5-EAF6-4EE4-8F16-7AF649C2359B}" destId="{CFC04708-6182-4498-B1AF-204260A2BA21}" srcOrd="3" destOrd="0" presId="urn:microsoft.com/office/officeart/2005/8/layout/cycle4"/>
    <dgm:cxn modelId="{EC696340-AF04-4E11-A791-0AA07DBBED25}" type="presParOf" srcId="{CFC04708-6182-4498-B1AF-204260A2BA21}" destId="{0C71C57F-3808-4715-B2B5-A43E34E45561}" srcOrd="0" destOrd="0" presId="urn:microsoft.com/office/officeart/2005/8/layout/cycle4"/>
    <dgm:cxn modelId="{CFAA3722-C1AB-4F8E-BA89-862E78685723}" type="presParOf" srcId="{CFC04708-6182-4498-B1AF-204260A2BA21}" destId="{E551D4DB-380D-4945-B3B9-7415E453E929}" srcOrd="1" destOrd="0" presId="urn:microsoft.com/office/officeart/2005/8/layout/cycle4"/>
    <dgm:cxn modelId="{DBA84154-1501-4264-99DE-566B05006AA2}" type="presParOf" srcId="{6D1D22D5-EAF6-4EE4-8F16-7AF649C2359B}" destId="{1596ACB0-6FFC-4DDF-BAC7-5E3ABB30DE7F}" srcOrd="4" destOrd="0" presId="urn:microsoft.com/office/officeart/2005/8/layout/cycle4"/>
    <dgm:cxn modelId="{95CC1084-2450-413D-BB1B-19664C77DED9}" type="presParOf" srcId="{0EE0095B-EDED-4FB6-A2DD-32972924F318}" destId="{4EDF9EE9-97FA-46F0-A759-2355C4988A86}" srcOrd="1" destOrd="0" presId="urn:microsoft.com/office/officeart/2005/8/layout/cycle4"/>
    <dgm:cxn modelId="{CD22ABC1-0E9E-462F-A0D8-051A80187738}" type="presParOf" srcId="{4EDF9EE9-97FA-46F0-A759-2355C4988A86}" destId="{BCE5954E-B5C1-418B-AC24-7ADBE38E81BD}" srcOrd="0" destOrd="0" presId="urn:microsoft.com/office/officeart/2005/8/layout/cycle4"/>
    <dgm:cxn modelId="{7E83C757-F1DE-4072-A4E3-B39BEFEDCFEF}" type="presParOf" srcId="{4EDF9EE9-97FA-46F0-A759-2355C4988A86}" destId="{1643A02E-40C6-4468-A4EF-F9C5EA6DE6F3}" srcOrd="1" destOrd="0" presId="urn:microsoft.com/office/officeart/2005/8/layout/cycle4"/>
    <dgm:cxn modelId="{42BFEE9A-7D07-444D-B54F-82565C503F56}" type="presParOf" srcId="{4EDF9EE9-97FA-46F0-A759-2355C4988A86}" destId="{77BF2AE2-2B17-490A-8C73-F77A12D0E138}" srcOrd="2" destOrd="0" presId="urn:microsoft.com/office/officeart/2005/8/layout/cycle4"/>
    <dgm:cxn modelId="{45A24CDE-C45C-457D-B606-863E16D5915B}" type="presParOf" srcId="{4EDF9EE9-97FA-46F0-A759-2355C4988A86}" destId="{B972E141-CC08-4E51-82E3-58FFCFA6C7BA}" srcOrd="3" destOrd="0" presId="urn:microsoft.com/office/officeart/2005/8/layout/cycle4"/>
    <dgm:cxn modelId="{80558E3B-A57A-4601-A9C6-5C48E3453C86}" type="presParOf" srcId="{4EDF9EE9-97FA-46F0-A759-2355C4988A86}" destId="{E84473BC-6C5F-425F-AC87-ADAD62678CCB}" srcOrd="4" destOrd="0" presId="urn:microsoft.com/office/officeart/2005/8/layout/cycle4"/>
    <dgm:cxn modelId="{7115B7D4-A449-452F-BEBE-55DA0827ACCA}" type="presParOf" srcId="{0EE0095B-EDED-4FB6-A2DD-32972924F318}" destId="{67EE067A-AC97-4F84-97FB-BB5AADD02E5F}" srcOrd="2" destOrd="0" presId="urn:microsoft.com/office/officeart/2005/8/layout/cycle4"/>
    <dgm:cxn modelId="{08279D7C-A4E6-4E99-99F1-0C3E1016062B}" type="presParOf" srcId="{0EE0095B-EDED-4FB6-A2DD-32972924F318}" destId="{61AFE8C6-4702-4779-A05F-B15DA6FA9D7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5B3C20-7EE5-4AC9-AAC6-8C2103A80C67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F76450C-AC78-4B87-AA32-0AF968AFD9F9}">
      <dgm:prSet phldrT="[Text]"/>
      <dgm:spPr>
        <a:solidFill>
          <a:srgbClr val="5277BB">
            <a:alpha val="70000"/>
          </a:srgbClr>
        </a:solidFill>
        <a:ln>
          <a:solidFill>
            <a:srgbClr val="5277BB"/>
          </a:solidFill>
        </a:ln>
      </dgm:spPr>
      <dgm:t>
        <a:bodyPr/>
        <a:lstStyle/>
        <a:p>
          <a:r>
            <a:rPr lang="en-US"/>
            <a:t>Professional Culture</a:t>
          </a:r>
          <a:endParaRPr lang="en-GB"/>
        </a:p>
      </dgm:t>
    </dgm:pt>
    <dgm:pt modelId="{94E4E082-80BA-4C5F-9CFA-895ECADDDB9B}" type="parTrans" cxnId="{E7E7EEF7-CCF4-4EA8-81AC-8BF1B80A1555}">
      <dgm:prSet/>
      <dgm:spPr/>
      <dgm:t>
        <a:bodyPr/>
        <a:lstStyle/>
        <a:p>
          <a:endParaRPr lang="en-GB"/>
        </a:p>
      </dgm:t>
    </dgm:pt>
    <dgm:pt modelId="{55F1122E-E58E-45F3-AC5F-396045055CA0}" type="sibTrans" cxnId="{E7E7EEF7-CCF4-4EA8-81AC-8BF1B80A1555}">
      <dgm:prSet/>
      <dgm:spPr/>
      <dgm:t>
        <a:bodyPr/>
        <a:lstStyle/>
        <a:p>
          <a:endParaRPr lang="en-GB"/>
        </a:p>
      </dgm:t>
    </dgm:pt>
    <dgm:pt modelId="{DEA7ED14-391F-4E2F-81C3-22A472EAA072}">
      <dgm:prSet phldrT="[Text]" custT="1"/>
      <dgm:spPr>
        <a:solidFill>
          <a:srgbClr val="5277BB">
            <a:alpha val="25000"/>
          </a:srgbClr>
        </a:solidFill>
        <a:ln>
          <a:solidFill>
            <a:srgbClr val="5277BB"/>
          </a:solidFill>
        </a:ln>
      </dgm:spPr>
      <dgm:t>
        <a:bodyPr/>
        <a:lstStyle/>
        <a:p>
          <a:pPr algn="l">
            <a:buNone/>
          </a:pPr>
          <a:endParaRPr lang="en-GB" sz="1800"/>
        </a:p>
      </dgm:t>
    </dgm:pt>
    <dgm:pt modelId="{57143C1B-EC0A-4F97-B802-5271DCBFC98C}" type="parTrans" cxnId="{9F363B52-B164-49BC-8DFA-40054EC8CE80}">
      <dgm:prSet/>
      <dgm:spPr/>
      <dgm:t>
        <a:bodyPr/>
        <a:lstStyle/>
        <a:p>
          <a:endParaRPr lang="en-GB"/>
        </a:p>
      </dgm:t>
    </dgm:pt>
    <dgm:pt modelId="{782B53B2-0D83-419A-9465-37AF99730D10}" type="sibTrans" cxnId="{9F363B52-B164-49BC-8DFA-40054EC8CE80}">
      <dgm:prSet/>
      <dgm:spPr/>
      <dgm:t>
        <a:bodyPr/>
        <a:lstStyle/>
        <a:p>
          <a:endParaRPr lang="en-GB"/>
        </a:p>
      </dgm:t>
    </dgm:pt>
    <dgm:pt modelId="{5328F62D-D49C-49E9-BB81-9F997E40321E}">
      <dgm:prSet phldrT="[Text]"/>
      <dgm:spPr>
        <a:solidFill>
          <a:srgbClr val="5277BB">
            <a:alpha val="70000"/>
          </a:srgbClr>
        </a:solidFill>
        <a:ln>
          <a:solidFill>
            <a:srgbClr val="5277BB"/>
          </a:solidFill>
        </a:ln>
      </dgm:spPr>
      <dgm:t>
        <a:bodyPr/>
        <a:lstStyle/>
        <a:p>
          <a:r>
            <a:rPr lang="en-US"/>
            <a:t>Training</a:t>
          </a:r>
          <a:endParaRPr lang="en-GB"/>
        </a:p>
      </dgm:t>
    </dgm:pt>
    <dgm:pt modelId="{42B5862D-3BDB-4A65-8B51-99FEF3922992}" type="parTrans" cxnId="{099855BA-CF9C-4295-9081-F8A3512C7790}">
      <dgm:prSet/>
      <dgm:spPr/>
      <dgm:t>
        <a:bodyPr/>
        <a:lstStyle/>
        <a:p>
          <a:endParaRPr lang="en-GB"/>
        </a:p>
      </dgm:t>
    </dgm:pt>
    <dgm:pt modelId="{55D5232D-02E1-4A2B-A517-777E38CEB801}" type="sibTrans" cxnId="{099855BA-CF9C-4295-9081-F8A3512C7790}">
      <dgm:prSet/>
      <dgm:spPr/>
      <dgm:t>
        <a:bodyPr/>
        <a:lstStyle/>
        <a:p>
          <a:endParaRPr lang="en-GB"/>
        </a:p>
      </dgm:t>
    </dgm:pt>
    <dgm:pt modelId="{8FEB30C2-F99F-4B94-9CE8-831367259421}">
      <dgm:prSet phldrT="[Text]" custT="1"/>
      <dgm:spPr>
        <a:solidFill>
          <a:srgbClr val="EA5656">
            <a:alpha val="25000"/>
          </a:srgbClr>
        </a:solidFill>
        <a:ln>
          <a:solidFill>
            <a:srgbClr val="EA5656"/>
          </a:solidFill>
        </a:ln>
      </dgm:spPr>
      <dgm:t>
        <a:bodyPr/>
        <a:lstStyle/>
        <a:p>
          <a:pPr algn="r">
            <a:buNone/>
          </a:pPr>
          <a:endParaRPr lang="en-GB" sz="1800"/>
        </a:p>
      </dgm:t>
    </dgm:pt>
    <dgm:pt modelId="{7CA9F2C6-46B0-4A91-AE1B-0084A1BC76E9}" type="parTrans" cxnId="{EB9C11B1-04D1-44D8-8638-F8E3CB305A0C}">
      <dgm:prSet/>
      <dgm:spPr/>
      <dgm:t>
        <a:bodyPr/>
        <a:lstStyle/>
        <a:p>
          <a:endParaRPr lang="en-GB"/>
        </a:p>
      </dgm:t>
    </dgm:pt>
    <dgm:pt modelId="{ADE9361C-F44B-41BB-9F4C-FA9DDF8C531F}" type="sibTrans" cxnId="{EB9C11B1-04D1-44D8-8638-F8E3CB305A0C}">
      <dgm:prSet/>
      <dgm:spPr/>
      <dgm:t>
        <a:bodyPr/>
        <a:lstStyle/>
        <a:p>
          <a:endParaRPr lang="en-GB"/>
        </a:p>
      </dgm:t>
    </dgm:pt>
    <dgm:pt modelId="{E43E8E8F-979D-4D3A-9FE0-0B7A2B6EED72}">
      <dgm:prSet phldrT="[Text]"/>
      <dgm:spPr>
        <a:solidFill>
          <a:srgbClr val="5277BB">
            <a:alpha val="70000"/>
          </a:srgbClr>
        </a:solidFill>
        <a:ln>
          <a:solidFill>
            <a:srgbClr val="5277BB"/>
          </a:solidFill>
        </a:ln>
      </dgm:spPr>
      <dgm:t>
        <a:bodyPr/>
        <a:lstStyle/>
        <a:p>
          <a:endParaRPr lang="en-GB" dirty="0"/>
        </a:p>
      </dgm:t>
    </dgm:pt>
    <dgm:pt modelId="{62209F26-F9E6-494D-9503-5BD01834438E}" type="parTrans" cxnId="{838860B7-11B2-44D4-92F1-C82FA403FD6F}">
      <dgm:prSet/>
      <dgm:spPr/>
      <dgm:t>
        <a:bodyPr/>
        <a:lstStyle/>
        <a:p>
          <a:endParaRPr lang="en-GB"/>
        </a:p>
      </dgm:t>
    </dgm:pt>
    <dgm:pt modelId="{EB5CC6AF-E45D-41F7-8465-F4E9E4800B86}" type="sibTrans" cxnId="{838860B7-11B2-44D4-92F1-C82FA403FD6F}">
      <dgm:prSet/>
      <dgm:spPr/>
      <dgm:t>
        <a:bodyPr/>
        <a:lstStyle/>
        <a:p>
          <a:endParaRPr lang="en-GB"/>
        </a:p>
      </dgm:t>
    </dgm:pt>
    <dgm:pt modelId="{CCC328E9-8629-479D-B879-EDC3A8EB1E3D}">
      <dgm:prSet phldrT="[Text]" custT="1"/>
      <dgm:spPr>
        <a:noFill/>
        <a:ln>
          <a:noFill/>
        </a:ln>
      </dgm:spPr>
      <dgm:t>
        <a:bodyPr/>
        <a:lstStyle/>
        <a:p>
          <a:pPr>
            <a:buNone/>
          </a:pPr>
          <a:endParaRPr lang="en-GB" sz="1800"/>
        </a:p>
      </dgm:t>
    </dgm:pt>
    <dgm:pt modelId="{63C3D829-8271-4A4B-88F5-55A278634E71}" type="parTrans" cxnId="{BA38348A-C9C6-442A-BD84-DE943ADECA41}">
      <dgm:prSet/>
      <dgm:spPr/>
      <dgm:t>
        <a:bodyPr/>
        <a:lstStyle/>
        <a:p>
          <a:endParaRPr lang="en-GB"/>
        </a:p>
      </dgm:t>
    </dgm:pt>
    <dgm:pt modelId="{19A086F3-6328-4A5A-9859-A35295896A25}" type="sibTrans" cxnId="{BA38348A-C9C6-442A-BD84-DE943ADECA41}">
      <dgm:prSet/>
      <dgm:spPr/>
      <dgm:t>
        <a:bodyPr/>
        <a:lstStyle/>
        <a:p>
          <a:endParaRPr lang="en-GB"/>
        </a:p>
      </dgm:t>
    </dgm:pt>
    <dgm:pt modelId="{506F164C-4A95-4C03-B54C-317B3C799A3D}">
      <dgm:prSet phldrT="[Text]"/>
      <dgm:spPr>
        <a:solidFill>
          <a:srgbClr val="5277BB">
            <a:alpha val="70000"/>
          </a:srgbClr>
        </a:solidFill>
        <a:ln>
          <a:solidFill>
            <a:srgbClr val="5277BB"/>
          </a:solidFill>
        </a:ln>
      </dgm:spPr>
      <dgm:t>
        <a:bodyPr/>
        <a:lstStyle/>
        <a:p>
          <a:endParaRPr lang="en-GB" dirty="0"/>
        </a:p>
      </dgm:t>
    </dgm:pt>
    <dgm:pt modelId="{49511869-B137-4814-BADB-C83E674F9120}" type="parTrans" cxnId="{6B4E740B-A553-42E9-AD0D-69E5EFD1ED9B}">
      <dgm:prSet/>
      <dgm:spPr/>
      <dgm:t>
        <a:bodyPr/>
        <a:lstStyle/>
        <a:p>
          <a:endParaRPr lang="en-GB"/>
        </a:p>
      </dgm:t>
    </dgm:pt>
    <dgm:pt modelId="{7CE93C11-17DB-47C5-88E4-76A28727E8C7}" type="sibTrans" cxnId="{6B4E740B-A553-42E9-AD0D-69E5EFD1ED9B}">
      <dgm:prSet/>
      <dgm:spPr/>
      <dgm:t>
        <a:bodyPr/>
        <a:lstStyle/>
        <a:p>
          <a:endParaRPr lang="en-GB"/>
        </a:p>
      </dgm:t>
    </dgm:pt>
    <dgm:pt modelId="{371D56E9-A086-4CD3-B281-A6D0E2CF32AB}">
      <dgm:prSet phldrT="[Text]" custT="1"/>
      <dgm:spPr>
        <a:noFill/>
        <a:ln>
          <a:noFill/>
        </a:ln>
      </dgm:spPr>
      <dgm:t>
        <a:bodyPr/>
        <a:lstStyle/>
        <a:p>
          <a:pPr>
            <a:buNone/>
          </a:pPr>
          <a:endParaRPr lang="en-GB" sz="1600"/>
        </a:p>
      </dgm:t>
    </dgm:pt>
    <dgm:pt modelId="{C88CA30D-A8B0-44EF-B1B9-0A353DBE4A79}" type="parTrans" cxnId="{A29BB129-3CD2-42F9-92AA-F68C6E2B4064}">
      <dgm:prSet/>
      <dgm:spPr/>
      <dgm:t>
        <a:bodyPr/>
        <a:lstStyle/>
        <a:p>
          <a:endParaRPr lang="en-GB"/>
        </a:p>
      </dgm:t>
    </dgm:pt>
    <dgm:pt modelId="{44B55C38-2E75-481C-BAA8-0C686B5D9108}" type="sibTrans" cxnId="{A29BB129-3CD2-42F9-92AA-F68C6E2B4064}">
      <dgm:prSet/>
      <dgm:spPr/>
      <dgm:t>
        <a:bodyPr/>
        <a:lstStyle/>
        <a:p>
          <a:endParaRPr lang="en-GB"/>
        </a:p>
      </dgm:t>
    </dgm:pt>
    <dgm:pt modelId="{0EE0095B-EDED-4FB6-A2DD-32972924F318}" type="pres">
      <dgm:prSet presAssocID="{AD5B3C20-7EE5-4AC9-AAC6-8C2103A80C6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D1D22D5-EAF6-4EE4-8F16-7AF649C2359B}" type="pres">
      <dgm:prSet presAssocID="{AD5B3C20-7EE5-4AC9-AAC6-8C2103A80C67}" presName="children" presStyleCnt="0"/>
      <dgm:spPr/>
    </dgm:pt>
    <dgm:pt modelId="{B613A249-26A4-44B4-AD98-D011B5B90B36}" type="pres">
      <dgm:prSet presAssocID="{AD5B3C20-7EE5-4AC9-AAC6-8C2103A80C67}" presName="child1group" presStyleCnt="0"/>
      <dgm:spPr/>
    </dgm:pt>
    <dgm:pt modelId="{94C4B20D-96C5-4357-9735-B33A9B431FD9}" type="pres">
      <dgm:prSet presAssocID="{AD5B3C20-7EE5-4AC9-AAC6-8C2103A80C67}" presName="child1" presStyleLbl="bgAcc1" presStyleIdx="0" presStyleCnt="4" custScaleX="185219" custLinFactNeighborX="-13060" custLinFactNeighborY="519"/>
      <dgm:spPr/>
    </dgm:pt>
    <dgm:pt modelId="{1D10F8C4-08AC-4227-957B-D7DD1D1D7B90}" type="pres">
      <dgm:prSet presAssocID="{AD5B3C20-7EE5-4AC9-AAC6-8C2103A80C67}" presName="child1Text" presStyleLbl="bgAcc1" presStyleIdx="0" presStyleCnt="4">
        <dgm:presLayoutVars>
          <dgm:bulletEnabled val="1"/>
        </dgm:presLayoutVars>
      </dgm:prSet>
      <dgm:spPr/>
    </dgm:pt>
    <dgm:pt modelId="{4A2E05E6-C83B-4B2B-B1AE-8D361CB83ADA}" type="pres">
      <dgm:prSet presAssocID="{AD5B3C20-7EE5-4AC9-AAC6-8C2103A80C67}" presName="child2group" presStyleCnt="0"/>
      <dgm:spPr/>
    </dgm:pt>
    <dgm:pt modelId="{B669E485-F440-431F-B4D5-D0876C086991}" type="pres">
      <dgm:prSet presAssocID="{AD5B3C20-7EE5-4AC9-AAC6-8C2103A80C67}" presName="child2" presStyleLbl="bgAcc1" presStyleIdx="1" presStyleCnt="4" custScaleX="185219" custLinFactNeighborX="13060" custLinFactNeighborY="519"/>
      <dgm:spPr/>
    </dgm:pt>
    <dgm:pt modelId="{0758C9A9-E866-473C-91A0-AEF66B3743BC}" type="pres">
      <dgm:prSet presAssocID="{AD5B3C20-7EE5-4AC9-AAC6-8C2103A80C67}" presName="child2Text" presStyleLbl="bgAcc1" presStyleIdx="1" presStyleCnt="4">
        <dgm:presLayoutVars>
          <dgm:bulletEnabled val="1"/>
        </dgm:presLayoutVars>
      </dgm:prSet>
      <dgm:spPr/>
    </dgm:pt>
    <dgm:pt modelId="{313E620A-B224-46FB-9D50-5DD87E22C48B}" type="pres">
      <dgm:prSet presAssocID="{AD5B3C20-7EE5-4AC9-AAC6-8C2103A80C67}" presName="child3group" presStyleCnt="0"/>
      <dgm:spPr/>
    </dgm:pt>
    <dgm:pt modelId="{54E5FBE0-3EC8-4114-A0BF-C3FBFA267EDF}" type="pres">
      <dgm:prSet presAssocID="{AD5B3C20-7EE5-4AC9-AAC6-8C2103A80C67}" presName="child3" presStyleLbl="bgAcc1" presStyleIdx="2" presStyleCnt="4" custScaleX="185219" custLinFactNeighborX="13060"/>
      <dgm:spPr/>
    </dgm:pt>
    <dgm:pt modelId="{AC07CDC3-22C3-4445-AA26-E1A50894CCF2}" type="pres">
      <dgm:prSet presAssocID="{AD5B3C20-7EE5-4AC9-AAC6-8C2103A80C67}" presName="child3Text" presStyleLbl="bgAcc1" presStyleIdx="2" presStyleCnt="4">
        <dgm:presLayoutVars>
          <dgm:bulletEnabled val="1"/>
        </dgm:presLayoutVars>
      </dgm:prSet>
      <dgm:spPr/>
    </dgm:pt>
    <dgm:pt modelId="{CFC04708-6182-4498-B1AF-204260A2BA21}" type="pres">
      <dgm:prSet presAssocID="{AD5B3C20-7EE5-4AC9-AAC6-8C2103A80C67}" presName="child4group" presStyleCnt="0"/>
      <dgm:spPr/>
    </dgm:pt>
    <dgm:pt modelId="{0C71C57F-3808-4715-B2B5-A43E34E45561}" type="pres">
      <dgm:prSet presAssocID="{AD5B3C20-7EE5-4AC9-AAC6-8C2103A80C67}" presName="child4" presStyleLbl="bgAcc1" presStyleIdx="3" presStyleCnt="4" custScaleX="185219" custLinFactNeighborX="-13060"/>
      <dgm:spPr/>
    </dgm:pt>
    <dgm:pt modelId="{E551D4DB-380D-4945-B3B9-7415E453E929}" type="pres">
      <dgm:prSet presAssocID="{AD5B3C20-7EE5-4AC9-AAC6-8C2103A80C67}" presName="child4Text" presStyleLbl="bgAcc1" presStyleIdx="3" presStyleCnt="4">
        <dgm:presLayoutVars>
          <dgm:bulletEnabled val="1"/>
        </dgm:presLayoutVars>
      </dgm:prSet>
      <dgm:spPr/>
    </dgm:pt>
    <dgm:pt modelId="{1596ACB0-6FFC-4DDF-BAC7-5E3ABB30DE7F}" type="pres">
      <dgm:prSet presAssocID="{AD5B3C20-7EE5-4AC9-AAC6-8C2103A80C67}" presName="childPlaceholder" presStyleCnt="0"/>
      <dgm:spPr/>
    </dgm:pt>
    <dgm:pt modelId="{4EDF9EE9-97FA-46F0-A759-2355C4988A86}" type="pres">
      <dgm:prSet presAssocID="{AD5B3C20-7EE5-4AC9-AAC6-8C2103A80C67}" presName="circle" presStyleCnt="0"/>
      <dgm:spPr/>
    </dgm:pt>
    <dgm:pt modelId="{BCE5954E-B5C1-418B-AC24-7ADBE38E81BD}" type="pres">
      <dgm:prSet presAssocID="{AD5B3C20-7EE5-4AC9-AAC6-8C2103A80C67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643A02E-40C6-4468-A4EF-F9C5EA6DE6F3}" type="pres">
      <dgm:prSet presAssocID="{AD5B3C20-7EE5-4AC9-AAC6-8C2103A80C67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7BF2AE2-2B17-490A-8C73-F77A12D0E138}" type="pres">
      <dgm:prSet presAssocID="{AD5B3C20-7EE5-4AC9-AAC6-8C2103A80C67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972E141-CC08-4E51-82E3-58FFCFA6C7BA}" type="pres">
      <dgm:prSet presAssocID="{AD5B3C20-7EE5-4AC9-AAC6-8C2103A80C6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84473BC-6C5F-425F-AC87-ADAD62678CCB}" type="pres">
      <dgm:prSet presAssocID="{AD5B3C20-7EE5-4AC9-AAC6-8C2103A80C67}" presName="quadrantPlaceholder" presStyleCnt="0"/>
      <dgm:spPr/>
    </dgm:pt>
    <dgm:pt modelId="{67EE067A-AC97-4F84-97FB-BB5AADD02E5F}" type="pres">
      <dgm:prSet presAssocID="{AD5B3C20-7EE5-4AC9-AAC6-8C2103A80C67}" presName="center1" presStyleLbl="fgShp" presStyleIdx="0" presStyleCnt="2"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</dgm:spPr>
    </dgm:pt>
    <dgm:pt modelId="{61AFE8C6-4702-4779-A05F-B15DA6FA9D7E}" type="pres">
      <dgm:prSet presAssocID="{AD5B3C20-7EE5-4AC9-AAC6-8C2103A80C67}" presName="center2" presStyleLbl="fgShp" presStyleIdx="1" presStyleCnt="2"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</dgm:spPr>
    </dgm:pt>
  </dgm:ptLst>
  <dgm:cxnLst>
    <dgm:cxn modelId="{5007FC05-D6AD-41A1-8310-70042D2A85E1}" type="presOf" srcId="{506F164C-4A95-4C03-B54C-317B3C799A3D}" destId="{B972E141-CC08-4E51-82E3-58FFCFA6C7BA}" srcOrd="0" destOrd="0" presId="urn:microsoft.com/office/officeart/2005/8/layout/cycle4"/>
    <dgm:cxn modelId="{6B4E740B-A553-42E9-AD0D-69E5EFD1ED9B}" srcId="{AD5B3C20-7EE5-4AC9-AAC6-8C2103A80C67}" destId="{506F164C-4A95-4C03-B54C-317B3C799A3D}" srcOrd="3" destOrd="0" parTransId="{49511869-B137-4814-BADB-C83E674F9120}" sibTransId="{7CE93C11-17DB-47C5-88E4-76A28727E8C7}"/>
    <dgm:cxn modelId="{0774660E-24B5-467C-BAC3-587B1D80C846}" type="presOf" srcId="{DEA7ED14-391F-4E2F-81C3-22A472EAA072}" destId="{1D10F8C4-08AC-4227-957B-D7DD1D1D7B90}" srcOrd="1" destOrd="0" presId="urn:microsoft.com/office/officeart/2005/8/layout/cycle4"/>
    <dgm:cxn modelId="{11FE101C-9BBD-41E3-AE5D-5213DA121D79}" type="presOf" srcId="{371D56E9-A086-4CD3-B281-A6D0E2CF32AB}" destId="{0C71C57F-3808-4715-B2B5-A43E34E45561}" srcOrd="0" destOrd="0" presId="urn:microsoft.com/office/officeart/2005/8/layout/cycle4"/>
    <dgm:cxn modelId="{14783E1F-4B57-4983-8567-BA67D71A1E9D}" type="presOf" srcId="{DEA7ED14-391F-4E2F-81C3-22A472EAA072}" destId="{94C4B20D-96C5-4357-9735-B33A9B431FD9}" srcOrd="0" destOrd="0" presId="urn:microsoft.com/office/officeart/2005/8/layout/cycle4"/>
    <dgm:cxn modelId="{A29BB129-3CD2-42F9-92AA-F68C6E2B4064}" srcId="{506F164C-4A95-4C03-B54C-317B3C799A3D}" destId="{371D56E9-A086-4CD3-B281-A6D0E2CF32AB}" srcOrd="0" destOrd="0" parTransId="{C88CA30D-A8B0-44EF-B1B9-0A353DBE4A79}" sibTransId="{44B55C38-2E75-481C-BAA8-0C686B5D9108}"/>
    <dgm:cxn modelId="{CE388B2C-CBC6-4088-B47A-E3369774A108}" type="presOf" srcId="{8FEB30C2-F99F-4B94-9CE8-831367259421}" destId="{0758C9A9-E866-473C-91A0-AEF66B3743BC}" srcOrd="1" destOrd="0" presId="urn:microsoft.com/office/officeart/2005/8/layout/cycle4"/>
    <dgm:cxn modelId="{FDA94A3F-16B5-451E-BC92-D46980A15EA3}" type="presOf" srcId="{CCC328E9-8629-479D-B879-EDC3A8EB1E3D}" destId="{54E5FBE0-3EC8-4114-A0BF-C3FBFA267EDF}" srcOrd="0" destOrd="0" presId="urn:microsoft.com/office/officeart/2005/8/layout/cycle4"/>
    <dgm:cxn modelId="{7F219341-BC5A-44E9-81C8-86A683BAB9FC}" type="presOf" srcId="{8FEB30C2-F99F-4B94-9CE8-831367259421}" destId="{B669E485-F440-431F-B4D5-D0876C086991}" srcOrd="0" destOrd="0" presId="urn:microsoft.com/office/officeart/2005/8/layout/cycle4"/>
    <dgm:cxn modelId="{9BB77C67-14D1-4935-96AC-3A99B1FD925C}" type="presOf" srcId="{371D56E9-A086-4CD3-B281-A6D0E2CF32AB}" destId="{E551D4DB-380D-4945-B3B9-7415E453E929}" srcOrd="1" destOrd="0" presId="urn:microsoft.com/office/officeart/2005/8/layout/cycle4"/>
    <dgm:cxn modelId="{9F363B52-B164-49BC-8DFA-40054EC8CE80}" srcId="{FF76450C-AC78-4B87-AA32-0AF968AFD9F9}" destId="{DEA7ED14-391F-4E2F-81C3-22A472EAA072}" srcOrd="0" destOrd="0" parTransId="{57143C1B-EC0A-4F97-B802-5271DCBFC98C}" sibTransId="{782B53B2-0D83-419A-9465-37AF99730D10}"/>
    <dgm:cxn modelId="{BA38348A-C9C6-442A-BD84-DE943ADECA41}" srcId="{E43E8E8F-979D-4D3A-9FE0-0B7A2B6EED72}" destId="{CCC328E9-8629-479D-B879-EDC3A8EB1E3D}" srcOrd="0" destOrd="0" parTransId="{63C3D829-8271-4A4B-88F5-55A278634E71}" sibTransId="{19A086F3-6328-4A5A-9859-A35295896A25}"/>
    <dgm:cxn modelId="{7DE23DAA-F7C3-4C83-93E9-E9401FDA8D6E}" type="presOf" srcId="{5328F62D-D49C-49E9-BB81-9F997E40321E}" destId="{1643A02E-40C6-4468-A4EF-F9C5EA6DE6F3}" srcOrd="0" destOrd="0" presId="urn:microsoft.com/office/officeart/2005/8/layout/cycle4"/>
    <dgm:cxn modelId="{480B28AF-AFF9-4591-BBCD-561D5127119C}" type="presOf" srcId="{AD5B3C20-7EE5-4AC9-AAC6-8C2103A80C67}" destId="{0EE0095B-EDED-4FB6-A2DD-32972924F318}" srcOrd="0" destOrd="0" presId="urn:microsoft.com/office/officeart/2005/8/layout/cycle4"/>
    <dgm:cxn modelId="{EB9C11B1-04D1-44D8-8638-F8E3CB305A0C}" srcId="{5328F62D-D49C-49E9-BB81-9F997E40321E}" destId="{8FEB30C2-F99F-4B94-9CE8-831367259421}" srcOrd="0" destOrd="0" parTransId="{7CA9F2C6-46B0-4A91-AE1B-0084A1BC76E9}" sibTransId="{ADE9361C-F44B-41BB-9F4C-FA9DDF8C531F}"/>
    <dgm:cxn modelId="{838860B7-11B2-44D4-92F1-C82FA403FD6F}" srcId="{AD5B3C20-7EE5-4AC9-AAC6-8C2103A80C67}" destId="{E43E8E8F-979D-4D3A-9FE0-0B7A2B6EED72}" srcOrd="2" destOrd="0" parTransId="{62209F26-F9E6-494D-9503-5BD01834438E}" sibTransId="{EB5CC6AF-E45D-41F7-8465-F4E9E4800B86}"/>
    <dgm:cxn modelId="{249519B9-2CA3-4DFF-99F8-2AA071E8EB94}" type="presOf" srcId="{CCC328E9-8629-479D-B879-EDC3A8EB1E3D}" destId="{AC07CDC3-22C3-4445-AA26-E1A50894CCF2}" srcOrd="1" destOrd="0" presId="urn:microsoft.com/office/officeart/2005/8/layout/cycle4"/>
    <dgm:cxn modelId="{099855BA-CF9C-4295-9081-F8A3512C7790}" srcId="{AD5B3C20-7EE5-4AC9-AAC6-8C2103A80C67}" destId="{5328F62D-D49C-49E9-BB81-9F997E40321E}" srcOrd="1" destOrd="0" parTransId="{42B5862D-3BDB-4A65-8B51-99FEF3922992}" sibTransId="{55D5232D-02E1-4A2B-A517-777E38CEB801}"/>
    <dgm:cxn modelId="{555305E4-2A51-49B8-8339-3AB0EAB63096}" type="presOf" srcId="{FF76450C-AC78-4B87-AA32-0AF968AFD9F9}" destId="{BCE5954E-B5C1-418B-AC24-7ADBE38E81BD}" srcOrd="0" destOrd="0" presId="urn:microsoft.com/office/officeart/2005/8/layout/cycle4"/>
    <dgm:cxn modelId="{A2494BF3-F4D9-4F50-A156-6CA2B67D7889}" type="presOf" srcId="{E43E8E8F-979D-4D3A-9FE0-0B7A2B6EED72}" destId="{77BF2AE2-2B17-490A-8C73-F77A12D0E138}" srcOrd="0" destOrd="0" presId="urn:microsoft.com/office/officeart/2005/8/layout/cycle4"/>
    <dgm:cxn modelId="{E7E7EEF7-CCF4-4EA8-81AC-8BF1B80A1555}" srcId="{AD5B3C20-7EE5-4AC9-AAC6-8C2103A80C67}" destId="{FF76450C-AC78-4B87-AA32-0AF968AFD9F9}" srcOrd="0" destOrd="0" parTransId="{94E4E082-80BA-4C5F-9CFA-895ECADDDB9B}" sibTransId="{55F1122E-E58E-45F3-AC5F-396045055CA0}"/>
    <dgm:cxn modelId="{B2D6B056-856A-4F53-B8DD-CCE510017C10}" type="presParOf" srcId="{0EE0095B-EDED-4FB6-A2DD-32972924F318}" destId="{6D1D22D5-EAF6-4EE4-8F16-7AF649C2359B}" srcOrd="0" destOrd="0" presId="urn:microsoft.com/office/officeart/2005/8/layout/cycle4"/>
    <dgm:cxn modelId="{A2E888AC-6311-4F1D-9F9A-805BD7916BD8}" type="presParOf" srcId="{6D1D22D5-EAF6-4EE4-8F16-7AF649C2359B}" destId="{B613A249-26A4-44B4-AD98-D011B5B90B36}" srcOrd="0" destOrd="0" presId="urn:microsoft.com/office/officeart/2005/8/layout/cycle4"/>
    <dgm:cxn modelId="{6538A560-D5CB-4714-A871-C43A3929B515}" type="presParOf" srcId="{B613A249-26A4-44B4-AD98-D011B5B90B36}" destId="{94C4B20D-96C5-4357-9735-B33A9B431FD9}" srcOrd="0" destOrd="0" presId="urn:microsoft.com/office/officeart/2005/8/layout/cycle4"/>
    <dgm:cxn modelId="{CFCC41A7-C344-4F7A-BC67-1ED3A4CF6B9E}" type="presParOf" srcId="{B613A249-26A4-44B4-AD98-D011B5B90B36}" destId="{1D10F8C4-08AC-4227-957B-D7DD1D1D7B90}" srcOrd="1" destOrd="0" presId="urn:microsoft.com/office/officeart/2005/8/layout/cycle4"/>
    <dgm:cxn modelId="{BC13EA60-FCAB-402B-994C-029D9B466184}" type="presParOf" srcId="{6D1D22D5-EAF6-4EE4-8F16-7AF649C2359B}" destId="{4A2E05E6-C83B-4B2B-B1AE-8D361CB83ADA}" srcOrd="1" destOrd="0" presId="urn:microsoft.com/office/officeart/2005/8/layout/cycle4"/>
    <dgm:cxn modelId="{9DA322A6-E68A-4D2A-9830-897CF3E5EAF7}" type="presParOf" srcId="{4A2E05E6-C83B-4B2B-B1AE-8D361CB83ADA}" destId="{B669E485-F440-431F-B4D5-D0876C086991}" srcOrd="0" destOrd="0" presId="urn:microsoft.com/office/officeart/2005/8/layout/cycle4"/>
    <dgm:cxn modelId="{F24A5730-16A0-42E2-B6C3-7792ED720E41}" type="presParOf" srcId="{4A2E05E6-C83B-4B2B-B1AE-8D361CB83ADA}" destId="{0758C9A9-E866-473C-91A0-AEF66B3743BC}" srcOrd="1" destOrd="0" presId="urn:microsoft.com/office/officeart/2005/8/layout/cycle4"/>
    <dgm:cxn modelId="{545446BB-81CC-4D55-AC3D-50409F61AE57}" type="presParOf" srcId="{6D1D22D5-EAF6-4EE4-8F16-7AF649C2359B}" destId="{313E620A-B224-46FB-9D50-5DD87E22C48B}" srcOrd="2" destOrd="0" presId="urn:microsoft.com/office/officeart/2005/8/layout/cycle4"/>
    <dgm:cxn modelId="{85C9E303-6075-4755-9530-F020DC63A856}" type="presParOf" srcId="{313E620A-B224-46FB-9D50-5DD87E22C48B}" destId="{54E5FBE0-3EC8-4114-A0BF-C3FBFA267EDF}" srcOrd="0" destOrd="0" presId="urn:microsoft.com/office/officeart/2005/8/layout/cycle4"/>
    <dgm:cxn modelId="{13ED17D7-2FEA-4ED9-A85D-871F86AF61CB}" type="presParOf" srcId="{313E620A-B224-46FB-9D50-5DD87E22C48B}" destId="{AC07CDC3-22C3-4445-AA26-E1A50894CCF2}" srcOrd="1" destOrd="0" presId="urn:microsoft.com/office/officeart/2005/8/layout/cycle4"/>
    <dgm:cxn modelId="{6DF0E9A0-944C-4C68-845A-55C1EC4A617C}" type="presParOf" srcId="{6D1D22D5-EAF6-4EE4-8F16-7AF649C2359B}" destId="{CFC04708-6182-4498-B1AF-204260A2BA21}" srcOrd="3" destOrd="0" presId="urn:microsoft.com/office/officeart/2005/8/layout/cycle4"/>
    <dgm:cxn modelId="{EC696340-AF04-4E11-A791-0AA07DBBED25}" type="presParOf" srcId="{CFC04708-6182-4498-B1AF-204260A2BA21}" destId="{0C71C57F-3808-4715-B2B5-A43E34E45561}" srcOrd="0" destOrd="0" presId="urn:microsoft.com/office/officeart/2005/8/layout/cycle4"/>
    <dgm:cxn modelId="{CFAA3722-C1AB-4F8E-BA89-862E78685723}" type="presParOf" srcId="{CFC04708-6182-4498-B1AF-204260A2BA21}" destId="{E551D4DB-380D-4945-B3B9-7415E453E929}" srcOrd="1" destOrd="0" presId="urn:microsoft.com/office/officeart/2005/8/layout/cycle4"/>
    <dgm:cxn modelId="{DBA84154-1501-4264-99DE-566B05006AA2}" type="presParOf" srcId="{6D1D22D5-EAF6-4EE4-8F16-7AF649C2359B}" destId="{1596ACB0-6FFC-4DDF-BAC7-5E3ABB30DE7F}" srcOrd="4" destOrd="0" presId="urn:microsoft.com/office/officeart/2005/8/layout/cycle4"/>
    <dgm:cxn modelId="{95CC1084-2450-413D-BB1B-19664C77DED9}" type="presParOf" srcId="{0EE0095B-EDED-4FB6-A2DD-32972924F318}" destId="{4EDF9EE9-97FA-46F0-A759-2355C4988A86}" srcOrd="1" destOrd="0" presId="urn:microsoft.com/office/officeart/2005/8/layout/cycle4"/>
    <dgm:cxn modelId="{CD22ABC1-0E9E-462F-A0D8-051A80187738}" type="presParOf" srcId="{4EDF9EE9-97FA-46F0-A759-2355C4988A86}" destId="{BCE5954E-B5C1-418B-AC24-7ADBE38E81BD}" srcOrd="0" destOrd="0" presId="urn:microsoft.com/office/officeart/2005/8/layout/cycle4"/>
    <dgm:cxn modelId="{7E83C757-F1DE-4072-A4E3-B39BEFEDCFEF}" type="presParOf" srcId="{4EDF9EE9-97FA-46F0-A759-2355C4988A86}" destId="{1643A02E-40C6-4468-A4EF-F9C5EA6DE6F3}" srcOrd="1" destOrd="0" presId="urn:microsoft.com/office/officeart/2005/8/layout/cycle4"/>
    <dgm:cxn modelId="{42BFEE9A-7D07-444D-B54F-82565C503F56}" type="presParOf" srcId="{4EDF9EE9-97FA-46F0-A759-2355C4988A86}" destId="{77BF2AE2-2B17-490A-8C73-F77A12D0E138}" srcOrd="2" destOrd="0" presId="urn:microsoft.com/office/officeart/2005/8/layout/cycle4"/>
    <dgm:cxn modelId="{45A24CDE-C45C-457D-B606-863E16D5915B}" type="presParOf" srcId="{4EDF9EE9-97FA-46F0-A759-2355C4988A86}" destId="{B972E141-CC08-4E51-82E3-58FFCFA6C7BA}" srcOrd="3" destOrd="0" presId="urn:microsoft.com/office/officeart/2005/8/layout/cycle4"/>
    <dgm:cxn modelId="{80558E3B-A57A-4601-A9C6-5C48E3453C86}" type="presParOf" srcId="{4EDF9EE9-97FA-46F0-A759-2355C4988A86}" destId="{E84473BC-6C5F-425F-AC87-ADAD62678CCB}" srcOrd="4" destOrd="0" presId="urn:microsoft.com/office/officeart/2005/8/layout/cycle4"/>
    <dgm:cxn modelId="{7115B7D4-A449-452F-BEBE-55DA0827ACCA}" type="presParOf" srcId="{0EE0095B-EDED-4FB6-A2DD-32972924F318}" destId="{67EE067A-AC97-4F84-97FB-BB5AADD02E5F}" srcOrd="2" destOrd="0" presId="urn:microsoft.com/office/officeart/2005/8/layout/cycle4"/>
    <dgm:cxn modelId="{08279D7C-A4E6-4E99-99F1-0C3E1016062B}" type="presParOf" srcId="{0EE0095B-EDED-4FB6-A2DD-32972924F318}" destId="{61AFE8C6-4702-4779-A05F-B15DA6FA9D7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5B3C20-7EE5-4AC9-AAC6-8C2103A80C67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F76450C-AC78-4B87-AA32-0AF968AFD9F9}">
      <dgm:prSet phldrT="[Text]"/>
      <dgm:spPr>
        <a:solidFill>
          <a:srgbClr val="5277BB">
            <a:alpha val="70000"/>
          </a:srgbClr>
        </a:solidFill>
        <a:ln>
          <a:solidFill>
            <a:srgbClr val="5277BB"/>
          </a:solidFill>
        </a:ln>
      </dgm:spPr>
      <dgm:t>
        <a:bodyPr/>
        <a:lstStyle/>
        <a:p>
          <a:r>
            <a:rPr lang="en-US"/>
            <a:t>Professional Culture</a:t>
          </a:r>
          <a:endParaRPr lang="en-GB"/>
        </a:p>
      </dgm:t>
    </dgm:pt>
    <dgm:pt modelId="{94E4E082-80BA-4C5F-9CFA-895ECADDDB9B}" type="parTrans" cxnId="{E7E7EEF7-CCF4-4EA8-81AC-8BF1B80A1555}">
      <dgm:prSet/>
      <dgm:spPr/>
      <dgm:t>
        <a:bodyPr/>
        <a:lstStyle/>
        <a:p>
          <a:endParaRPr lang="en-GB"/>
        </a:p>
      </dgm:t>
    </dgm:pt>
    <dgm:pt modelId="{55F1122E-E58E-45F3-AC5F-396045055CA0}" type="sibTrans" cxnId="{E7E7EEF7-CCF4-4EA8-81AC-8BF1B80A1555}">
      <dgm:prSet/>
      <dgm:spPr/>
      <dgm:t>
        <a:bodyPr/>
        <a:lstStyle/>
        <a:p>
          <a:endParaRPr lang="en-GB"/>
        </a:p>
      </dgm:t>
    </dgm:pt>
    <dgm:pt modelId="{DEA7ED14-391F-4E2F-81C3-22A472EAA072}">
      <dgm:prSet phldrT="[Text]" custT="1"/>
      <dgm:spPr>
        <a:solidFill>
          <a:srgbClr val="5277BB">
            <a:alpha val="25000"/>
          </a:srgbClr>
        </a:solidFill>
        <a:ln>
          <a:solidFill>
            <a:srgbClr val="5277BB"/>
          </a:solidFill>
        </a:ln>
      </dgm:spPr>
      <dgm:t>
        <a:bodyPr/>
        <a:lstStyle/>
        <a:p>
          <a:pPr algn="l">
            <a:buNone/>
          </a:pPr>
          <a:endParaRPr lang="en-GB" sz="1800"/>
        </a:p>
      </dgm:t>
    </dgm:pt>
    <dgm:pt modelId="{57143C1B-EC0A-4F97-B802-5271DCBFC98C}" type="parTrans" cxnId="{9F363B52-B164-49BC-8DFA-40054EC8CE80}">
      <dgm:prSet/>
      <dgm:spPr/>
      <dgm:t>
        <a:bodyPr/>
        <a:lstStyle/>
        <a:p>
          <a:endParaRPr lang="en-GB"/>
        </a:p>
      </dgm:t>
    </dgm:pt>
    <dgm:pt modelId="{782B53B2-0D83-419A-9465-37AF99730D10}" type="sibTrans" cxnId="{9F363B52-B164-49BC-8DFA-40054EC8CE80}">
      <dgm:prSet/>
      <dgm:spPr/>
      <dgm:t>
        <a:bodyPr/>
        <a:lstStyle/>
        <a:p>
          <a:endParaRPr lang="en-GB"/>
        </a:p>
      </dgm:t>
    </dgm:pt>
    <dgm:pt modelId="{5328F62D-D49C-49E9-BB81-9F997E40321E}">
      <dgm:prSet phldrT="[Text]"/>
      <dgm:spPr>
        <a:solidFill>
          <a:srgbClr val="5277BB">
            <a:alpha val="70000"/>
          </a:srgbClr>
        </a:solidFill>
        <a:ln>
          <a:solidFill>
            <a:srgbClr val="5277BB"/>
          </a:solidFill>
        </a:ln>
      </dgm:spPr>
      <dgm:t>
        <a:bodyPr/>
        <a:lstStyle/>
        <a:p>
          <a:r>
            <a:rPr lang="en-US"/>
            <a:t>Training</a:t>
          </a:r>
          <a:endParaRPr lang="en-GB"/>
        </a:p>
      </dgm:t>
    </dgm:pt>
    <dgm:pt modelId="{42B5862D-3BDB-4A65-8B51-99FEF3922992}" type="parTrans" cxnId="{099855BA-CF9C-4295-9081-F8A3512C7790}">
      <dgm:prSet/>
      <dgm:spPr/>
      <dgm:t>
        <a:bodyPr/>
        <a:lstStyle/>
        <a:p>
          <a:endParaRPr lang="en-GB"/>
        </a:p>
      </dgm:t>
    </dgm:pt>
    <dgm:pt modelId="{55D5232D-02E1-4A2B-A517-777E38CEB801}" type="sibTrans" cxnId="{099855BA-CF9C-4295-9081-F8A3512C7790}">
      <dgm:prSet/>
      <dgm:spPr/>
      <dgm:t>
        <a:bodyPr/>
        <a:lstStyle/>
        <a:p>
          <a:endParaRPr lang="en-GB"/>
        </a:p>
      </dgm:t>
    </dgm:pt>
    <dgm:pt modelId="{8FEB30C2-F99F-4B94-9CE8-831367259421}">
      <dgm:prSet phldrT="[Text]" custT="1"/>
      <dgm:spPr>
        <a:solidFill>
          <a:srgbClr val="5277BB">
            <a:alpha val="25000"/>
          </a:srgbClr>
        </a:solidFill>
        <a:ln>
          <a:solidFill>
            <a:srgbClr val="5277BB"/>
          </a:solidFill>
        </a:ln>
      </dgm:spPr>
      <dgm:t>
        <a:bodyPr/>
        <a:lstStyle/>
        <a:p>
          <a:pPr algn="r">
            <a:buNone/>
          </a:pPr>
          <a:endParaRPr lang="en-GB" sz="1800"/>
        </a:p>
      </dgm:t>
    </dgm:pt>
    <dgm:pt modelId="{7CA9F2C6-46B0-4A91-AE1B-0084A1BC76E9}" type="parTrans" cxnId="{EB9C11B1-04D1-44D8-8638-F8E3CB305A0C}">
      <dgm:prSet/>
      <dgm:spPr/>
      <dgm:t>
        <a:bodyPr/>
        <a:lstStyle/>
        <a:p>
          <a:endParaRPr lang="en-GB"/>
        </a:p>
      </dgm:t>
    </dgm:pt>
    <dgm:pt modelId="{ADE9361C-F44B-41BB-9F4C-FA9DDF8C531F}" type="sibTrans" cxnId="{EB9C11B1-04D1-44D8-8638-F8E3CB305A0C}">
      <dgm:prSet/>
      <dgm:spPr/>
      <dgm:t>
        <a:bodyPr/>
        <a:lstStyle/>
        <a:p>
          <a:endParaRPr lang="en-GB"/>
        </a:p>
      </dgm:t>
    </dgm:pt>
    <dgm:pt modelId="{E43E8E8F-979D-4D3A-9FE0-0B7A2B6EED72}">
      <dgm:prSet phldrT="[Text]"/>
      <dgm:spPr>
        <a:solidFill>
          <a:srgbClr val="5277BB">
            <a:alpha val="70000"/>
          </a:srgbClr>
        </a:solidFill>
        <a:ln>
          <a:solidFill>
            <a:srgbClr val="5277BB"/>
          </a:solidFill>
        </a:ln>
      </dgm:spPr>
      <dgm:t>
        <a:bodyPr/>
        <a:lstStyle/>
        <a:p>
          <a:endParaRPr lang="en-GB" dirty="0"/>
        </a:p>
      </dgm:t>
    </dgm:pt>
    <dgm:pt modelId="{62209F26-F9E6-494D-9503-5BD01834438E}" type="parTrans" cxnId="{838860B7-11B2-44D4-92F1-C82FA403FD6F}">
      <dgm:prSet/>
      <dgm:spPr/>
      <dgm:t>
        <a:bodyPr/>
        <a:lstStyle/>
        <a:p>
          <a:endParaRPr lang="en-GB"/>
        </a:p>
      </dgm:t>
    </dgm:pt>
    <dgm:pt modelId="{EB5CC6AF-E45D-41F7-8465-F4E9E4800B86}" type="sibTrans" cxnId="{838860B7-11B2-44D4-92F1-C82FA403FD6F}">
      <dgm:prSet/>
      <dgm:spPr/>
      <dgm:t>
        <a:bodyPr/>
        <a:lstStyle/>
        <a:p>
          <a:endParaRPr lang="en-GB"/>
        </a:p>
      </dgm:t>
    </dgm:pt>
    <dgm:pt modelId="{CCC328E9-8629-479D-B879-EDC3A8EB1E3D}">
      <dgm:prSet phldrT="[Text]" custT="1"/>
      <dgm:spPr>
        <a:noFill/>
        <a:ln>
          <a:noFill/>
        </a:ln>
      </dgm:spPr>
      <dgm:t>
        <a:bodyPr/>
        <a:lstStyle/>
        <a:p>
          <a:pPr>
            <a:buNone/>
          </a:pPr>
          <a:endParaRPr lang="en-GB" sz="1800"/>
        </a:p>
      </dgm:t>
    </dgm:pt>
    <dgm:pt modelId="{63C3D829-8271-4A4B-88F5-55A278634E71}" type="parTrans" cxnId="{BA38348A-C9C6-442A-BD84-DE943ADECA41}">
      <dgm:prSet/>
      <dgm:spPr/>
      <dgm:t>
        <a:bodyPr/>
        <a:lstStyle/>
        <a:p>
          <a:endParaRPr lang="en-GB"/>
        </a:p>
      </dgm:t>
    </dgm:pt>
    <dgm:pt modelId="{19A086F3-6328-4A5A-9859-A35295896A25}" type="sibTrans" cxnId="{BA38348A-C9C6-442A-BD84-DE943ADECA41}">
      <dgm:prSet/>
      <dgm:spPr/>
      <dgm:t>
        <a:bodyPr/>
        <a:lstStyle/>
        <a:p>
          <a:endParaRPr lang="en-GB"/>
        </a:p>
      </dgm:t>
    </dgm:pt>
    <dgm:pt modelId="{506F164C-4A95-4C03-B54C-317B3C799A3D}">
      <dgm:prSet phldrT="[Text]"/>
      <dgm:spPr>
        <a:solidFill>
          <a:srgbClr val="5277BB">
            <a:alpha val="70000"/>
          </a:srgbClr>
        </a:solidFill>
        <a:ln>
          <a:solidFill>
            <a:srgbClr val="5277BB"/>
          </a:solidFill>
        </a:ln>
      </dgm:spPr>
      <dgm:t>
        <a:bodyPr/>
        <a:lstStyle/>
        <a:p>
          <a:r>
            <a:rPr lang="en-US"/>
            <a:t>Systems design</a:t>
          </a:r>
          <a:endParaRPr lang="en-GB"/>
        </a:p>
      </dgm:t>
    </dgm:pt>
    <dgm:pt modelId="{49511869-B137-4814-BADB-C83E674F9120}" type="parTrans" cxnId="{6B4E740B-A553-42E9-AD0D-69E5EFD1ED9B}">
      <dgm:prSet/>
      <dgm:spPr/>
      <dgm:t>
        <a:bodyPr/>
        <a:lstStyle/>
        <a:p>
          <a:endParaRPr lang="en-GB"/>
        </a:p>
      </dgm:t>
    </dgm:pt>
    <dgm:pt modelId="{7CE93C11-17DB-47C5-88E4-76A28727E8C7}" type="sibTrans" cxnId="{6B4E740B-A553-42E9-AD0D-69E5EFD1ED9B}">
      <dgm:prSet/>
      <dgm:spPr/>
      <dgm:t>
        <a:bodyPr/>
        <a:lstStyle/>
        <a:p>
          <a:endParaRPr lang="en-GB"/>
        </a:p>
      </dgm:t>
    </dgm:pt>
    <dgm:pt modelId="{371D56E9-A086-4CD3-B281-A6D0E2CF32AB}">
      <dgm:prSet phldrT="[Text]" custT="1"/>
      <dgm:spPr>
        <a:solidFill>
          <a:srgbClr val="EA5656">
            <a:alpha val="25000"/>
          </a:srgbClr>
        </a:solidFill>
        <a:ln>
          <a:solidFill>
            <a:srgbClr val="EA5656"/>
          </a:solidFill>
        </a:ln>
      </dgm:spPr>
      <dgm:t>
        <a:bodyPr/>
        <a:lstStyle/>
        <a:p>
          <a:pPr>
            <a:buNone/>
          </a:pPr>
          <a:endParaRPr lang="en-GB" sz="1600"/>
        </a:p>
      </dgm:t>
    </dgm:pt>
    <dgm:pt modelId="{C88CA30D-A8B0-44EF-B1B9-0A353DBE4A79}" type="parTrans" cxnId="{A29BB129-3CD2-42F9-92AA-F68C6E2B4064}">
      <dgm:prSet/>
      <dgm:spPr/>
      <dgm:t>
        <a:bodyPr/>
        <a:lstStyle/>
        <a:p>
          <a:endParaRPr lang="en-GB"/>
        </a:p>
      </dgm:t>
    </dgm:pt>
    <dgm:pt modelId="{44B55C38-2E75-481C-BAA8-0C686B5D9108}" type="sibTrans" cxnId="{A29BB129-3CD2-42F9-92AA-F68C6E2B4064}">
      <dgm:prSet/>
      <dgm:spPr/>
      <dgm:t>
        <a:bodyPr/>
        <a:lstStyle/>
        <a:p>
          <a:endParaRPr lang="en-GB"/>
        </a:p>
      </dgm:t>
    </dgm:pt>
    <dgm:pt modelId="{0EE0095B-EDED-4FB6-A2DD-32972924F318}" type="pres">
      <dgm:prSet presAssocID="{AD5B3C20-7EE5-4AC9-AAC6-8C2103A80C6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D1D22D5-EAF6-4EE4-8F16-7AF649C2359B}" type="pres">
      <dgm:prSet presAssocID="{AD5B3C20-7EE5-4AC9-AAC6-8C2103A80C67}" presName="children" presStyleCnt="0"/>
      <dgm:spPr/>
    </dgm:pt>
    <dgm:pt modelId="{B613A249-26A4-44B4-AD98-D011B5B90B36}" type="pres">
      <dgm:prSet presAssocID="{AD5B3C20-7EE5-4AC9-AAC6-8C2103A80C67}" presName="child1group" presStyleCnt="0"/>
      <dgm:spPr/>
    </dgm:pt>
    <dgm:pt modelId="{94C4B20D-96C5-4357-9735-B33A9B431FD9}" type="pres">
      <dgm:prSet presAssocID="{AD5B3C20-7EE5-4AC9-AAC6-8C2103A80C67}" presName="child1" presStyleLbl="bgAcc1" presStyleIdx="0" presStyleCnt="4" custScaleX="185219" custLinFactNeighborX="-13060" custLinFactNeighborY="519"/>
      <dgm:spPr/>
    </dgm:pt>
    <dgm:pt modelId="{1D10F8C4-08AC-4227-957B-D7DD1D1D7B90}" type="pres">
      <dgm:prSet presAssocID="{AD5B3C20-7EE5-4AC9-AAC6-8C2103A80C67}" presName="child1Text" presStyleLbl="bgAcc1" presStyleIdx="0" presStyleCnt="4">
        <dgm:presLayoutVars>
          <dgm:bulletEnabled val="1"/>
        </dgm:presLayoutVars>
      </dgm:prSet>
      <dgm:spPr/>
    </dgm:pt>
    <dgm:pt modelId="{4A2E05E6-C83B-4B2B-B1AE-8D361CB83ADA}" type="pres">
      <dgm:prSet presAssocID="{AD5B3C20-7EE5-4AC9-AAC6-8C2103A80C67}" presName="child2group" presStyleCnt="0"/>
      <dgm:spPr/>
    </dgm:pt>
    <dgm:pt modelId="{B669E485-F440-431F-B4D5-D0876C086991}" type="pres">
      <dgm:prSet presAssocID="{AD5B3C20-7EE5-4AC9-AAC6-8C2103A80C67}" presName="child2" presStyleLbl="bgAcc1" presStyleIdx="1" presStyleCnt="4" custScaleX="185219" custLinFactNeighborX="13060" custLinFactNeighborY="519"/>
      <dgm:spPr/>
    </dgm:pt>
    <dgm:pt modelId="{0758C9A9-E866-473C-91A0-AEF66B3743BC}" type="pres">
      <dgm:prSet presAssocID="{AD5B3C20-7EE5-4AC9-AAC6-8C2103A80C67}" presName="child2Text" presStyleLbl="bgAcc1" presStyleIdx="1" presStyleCnt="4">
        <dgm:presLayoutVars>
          <dgm:bulletEnabled val="1"/>
        </dgm:presLayoutVars>
      </dgm:prSet>
      <dgm:spPr/>
    </dgm:pt>
    <dgm:pt modelId="{313E620A-B224-46FB-9D50-5DD87E22C48B}" type="pres">
      <dgm:prSet presAssocID="{AD5B3C20-7EE5-4AC9-AAC6-8C2103A80C67}" presName="child3group" presStyleCnt="0"/>
      <dgm:spPr/>
    </dgm:pt>
    <dgm:pt modelId="{54E5FBE0-3EC8-4114-A0BF-C3FBFA267EDF}" type="pres">
      <dgm:prSet presAssocID="{AD5B3C20-7EE5-4AC9-AAC6-8C2103A80C67}" presName="child3" presStyleLbl="bgAcc1" presStyleIdx="2" presStyleCnt="4" custScaleX="185219" custLinFactNeighborX="13060"/>
      <dgm:spPr/>
    </dgm:pt>
    <dgm:pt modelId="{AC07CDC3-22C3-4445-AA26-E1A50894CCF2}" type="pres">
      <dgm:prSet presAssocID="{AD5B3C20-7EE5-4AC9-AAC6-8C2103A80C67}" presName="child3Text" presStyleLbl="bgAcc1" presStyleIdx="2" presStyleCnt="4">
        <dgm:presLayoutVars>
          <dgm:bulletEnabled val="1"/>
        </dgm:presLayoutVars>
      </dgm:prSet>
      <dgm:spPr/>
    </dgm:pt>
    <dgm:pt modelId="{CFC04708-6182-4498-B1AF-204260A2BA21}" type="pres">
      <dgm:prSet presAssocID="{AD5B3C20-7EE5-4AC9-AAC6-8C2103A80C67}" presName="child4group" presStyleCnt="0"/>
      <dgm:spPr/>
    </dgm:pt>
    <dgm:pt modelId="{0C71C57F-3808-4715-B2B5-A43E34E45561}" type="pres">
      <dgm:prSet presAssocID="{AD5B3C20-7EE5-4AC9-AAC6-8C2103A80C67}" presName="child4" presStyleLbl="bgAcc1" presStyleIdx="3" presStyleCnt="4" custScaleX="185219" custLinFactNeighborX="-13060"/>
      <dgm:spPr/>
    </dgm:pt>
    <dgm:pt modelId="{E551D4DB-380D-4945-B3B9-7415E453E929}" type="pres">
      <dgm:prSet presAssocID="{AD5B3C20-7EE5-4AC9-AAC6-8C2103A80C67}" presName="child4Text" presStyleLbl="bgAcc1" presStyleIdx="3" presStyleCnt="4">
        <dgm:presLayoutVars>
          <dgm:bulletEnabled val="1"/>
        </dgm:presLayoutVars>
      </dgm:prSet>
      <dgm:spPr/>
    </dgm:pt>
    <dgm:pt modelId="{1596ACB0-6FFC-4DDF-BAC7-5E3ABB30DE7F}" type="pres">
      <dgm:prSet presAssocID="{AD5B3C20-7EE5-4AC9-AAC6-8C2103A80C67}" presName="childPlaceholder" presStyleCnt="0"/>
      <dgm:spPr/>
    </dgm:pt>
    <dgm:pt modelId="{4EDF9EE9-97FA-46F0-A759-2355C4988A86}" type="pres">
      <dgm:prSet presAssocID="{AD5B3C20-7EE5-4AC9-AAC6-8C2103A80C67}" presName="circle" presStyleCnt="0"/>
      <dgm:spPr/>
    </dgm:pt>
    <dgm:pt modelId="{BCE5954E-B5C1-418B-AC24-7ADBE38E81BD}" type="pres">
      <dgm:prSet presAssocID="{AD5B3C20-7EE5-4AC9-AAC6-8C2103A80C67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643A02E-40C6-4468-A4EF-F9C5EA6DE6F3}" type="pres">
      <dgm:prSet presAssocID="{AD5B3C20-7EE5-4AC9-AAC6-8C2103A80C67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7BF2AE2-2B17-490A-8C73-F77A12D0E138}" type="pres">
      <dgm:prSet presAssocID="{AD5B3C20-7EE5-4AC9-AAC6-8C2103A80C67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972E141-CC08-4E51-82E3-58FFCFA6C7BA}" type="pres">
      <dgm:prSet presAssocID="{AD5B3C20-7EE5-4AC9-AAC6-8C2103A80C6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84473BC-6C5F-425F-AC87-ADAD62678CCB}" type="pres">
      <dgm:prSet presAssocID="{AD5B3C20-7EE5-4AC9-AAC6-8C2103A80C67}" presName="quadrantPlaceholder" presStyleCnt="0"/>
      <dgm:spPr/>
    </dgm:pt>
    <dgm:pt modelId="{67EE067A-AC97-4F84-97FB-BB5AADD02E5F}" type="pres">
      <dgm:prSet presAssocID="{AD5B3C20-7EE5-4AC9-AAC6-8C2103A80C67}" presName="center1" presStyleLbl="fgShp" presStyleIdx="0" presStyleCnt="2"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</dgm:spPr>
    </dgm:pt>
    <dgm:pt modelId="{61AFE8C6-4702-4779-A05F-B15DA6FA9D7E}" type="pres">
      <dgm:prSet presAssocID="{AD5B3C20-7EE5-4AC9-AAC6-8C2103A80C67}" presName="center2" presStyleLbl="fgShp" presStyleIdx="1" presStyleCnt="2"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</dgm:spPr>
    </dgm:pt>
  </dgm:ptLst>
  <dgm:cxnLst>
    <dgm:cxn modelId="{5007FC05-D6AD-41A1-8310-70042D2A85E1}" type="presOf" srcId="{506F164C-4A95-4C03-B54C-317B3C799A3D}" destId="{B972E141-CC08-4E51-82E3-58FFCFA6C7BA}" srcOrd="0" destOrd="0" presId="urn:microsoft.com/office/officeart/2005/8/layout/cycle4"/>
    <dgm:cxn modelId="{6B4E740B-A553-42E9-AD0D-69E5EFD1ED9B}" srcId="{AD5B3C20-7EE5-4AC9-AAC6-8C2103A80C67}" destId="{506F164C-4A95-4C03-B54C-317B3C799A3D}" srcOrd="3" destOrd="0" parTransId="{49511869-B137-4814-BADB-C83E674F9120}" sibTransId="{7CE93C11-17DB-47C5-88E4-76A28727E8C7}"/>
    <dgm:cxn modelId="{0774660E-24B5-467C-BAC3-587B1D80C846}" type="presOf" srcId="{DEA7ED14-391F-4E2F-81C3-22A472EAA072}" destId="{1D10F8C4-08AC-4227-957B-D7DD1D1D7B90}" srcOrd="1" destOrd="0" presId="urn:microsoft.com/office/officeart/2005/8/layout/cycle4"/>
    <dgm:cxn modelId="{11FE101C-9BBD-41E3-AE5D-5213DA121D79}" type="presOf" srcId="{371D56E9-A086-4CD3-B281-A6D0E2CF32AB}" destId="{0C71C57F-3808-4715-B2B5-A43E34E45561}" srcOrd="0" destOrd="0" presId="urn:microsoft.com/office/officeart/2005/8/layout/cycle4"/>
    <dgm:cxn modelId="{14783E1F-4B57-4983-8567-BA67D71A1E9D}" type="presOf" srcId="{DEA7ED14-391F-4E2F-81C3-22A472EAA072}" destId="{94C4B20D-96C5-4357-9735-B33A9B431FD9}" srcOrd="0" destOrd="0" presId="urn:microsoft.com/office/officeart/2005/8/layout/cycle4"/>
    <dgm:cxn modelId="{A29BB129-3CD2-42F9-92AA-F68C6E2B4064}" srcId="{506F164C-4A95-4C03-B54C-317B3C799A3D}" destId="{371D56E9-A086-4CD3-B281-A6D0E2CF32AB}" srcOrd="0" destOrd="0" parTransId="{C88CA30D-A8B0-44EF-B1B9-0A353DBE4A79}" sibTransId="{44B55C38-2E75-481C-BAA8-0C686B5D9108}"/>
    <dgm:cxn modelId="{CE388B2C-CBC6-4088-B47A-E3369774A108}" type="presOf" srcId="{8FEB30C2-F99F-4B94-9CE8-831367259421}" destId="{0758C9A9-E866-473C-91A0-AEF66B3743BC}" srcOrd="1" destOrd="0" presId="urn:microsoft.com/office/officeart/2005/8/layout/cycle4"/>
    <dgm:cxn modelId="{FDA94A3F-16B5-451E-BC92-D46980A15EA3}" type="presOf" srcId="{CCC328E9-8629-479D-B879-EDC3A8EB1E3D}" destId="{54E5FBE0-3EC8-4114-A0BF-C3FBFA267EDF}" srcOrd="0" destOrd="0" presId="urn:microsoft.com/office/officeart/2005/8/layout/cycle4"/>
    <dgm:cxn modelId="{7F219341-BC5A-44E9-81C8-86A683BAB9FC}" type="presOf" srcId="{8FEB30C2-F99F-4B94-9CE8-831367259421}" destId="{B669E485-F440-431F-B4D5-D0876C086991}" srcOrd="0" destOrd="0" presId="urn:microsoft.com/office/officeart/2005/8/layout/cycle4"/>
    <dgm:cxn modelId="{9BB77C67-14D1-4935-96AC-3A99B1FD925C}" type="presOf" srcId="{371D56E9-A086-4CD3-B281-A6D0E2CF32AB}" destId="{E551D4DB-380D-4945-B3B9-7415E453E929}" srcOrd="1" destOrd="0" presId="urn:microsoft.com/office/officeart/2005/8/layout/cycle4"/>
    <dgm:cxn modelId="{9F363B52-B164-49BC-8DFA-40054EC8CE80}" srcId="{FF76450C-AC78-4B87-AA32-0AF968AFD9F9}" destId="{DEA7ED14-391F-4E2F-81C3-22A472EAA072}" srcOrd="0" destOrd="0" parTransId="{57143C1B-EC0A-4F97-B802-5271DCBFC98C}" sibTransId="{782B53B2-0D83-419A-9465-37AF99730D10}"/>
    <dgm:cxn modelId="{BA38348A-C9C6-442A-BD84-DE943ADECA41}" srcId="{E43E8E8F-979D-4D3A-9FE0-0B7A2B6EED72}" destId="{CCC328E9-8629-479D-B879-EDC3A8EB1E3D}" srcOrd="0" destOrd="0" parTransId="{63C3D829-8271-4A4B-88F5-55A278634E71}" sibTransId="{19A086F3-6328-4A5A-9859-A35295896A25}"/>
    <dgm:cxn modelId="{7DE23DAA-F7C3-4C83-93E9-E9401FDA8D6E}" type="presOf" srcId="{5328F62D-D49C-49E9-BB81-9F997E40321E}" destId="{1643A02E-40C6-4468-A4EF-F9C5EA6DE6F3}" srcOrd="0" destOrd="0" presId="urn:microsoft.com/office/officeart/2005/8/layout/cycle4"/>
    <dgm:cxn modelId="{480B28AF-AFF9-4591-BBCD-561D5127119C}" type="presOf" srcId="{AD5B3C20-7EE5-4AC9-AAC6-8C2103A80C67}" destId="{0EE0095B-EDED-4FB6-A2DD-32972924F318}" srcOrd="0" destOrd="0" presId="urn:microsoft.com/office/officeart/2005/8/layout/cycle4"/>
    <dgm:cxn modelId="{EB9C11B1-04D1-44D8-8638-F8E3CB305A0C}" srcId="{5328F62D-D49C-49E9-BB81-9F997E40321E}" destId="{8FEB30C2-F99F-4B94-9CE8-831367259421}" srcOrd="0" destOrd="0" parTransId="{7CA9F2C6-46B0-4A91-AE1B-0084A1BC76E9}" sibTransId="{ADE9361C-F44B-41BB-9F4C-FA9DDF8C531F}"/>
    <dgm:cxn modelId="{838860B7-11B2-44D4-92F1-C82FA403FD6F}" srcId="{AD5B3C20-7EE5-4AC9-AAC6-8C2103A80C67}" destId="{E43E8E8F-979D-4D3A-9FE0-0B7A2B6EED72}" srcOrd="2" destOrd="0" parTransId="{62209F26-F9E6-494D-9503-5BD01834438E}" sibTransId="{EB5CC6AF-E45D-41F7-8465-F4E9E4800B86}"/>
    <dgm:cxn modelId="{249519B9-2CA3-4DFF-99F8-2AA071E8EB94}" type="presOf" srcId="{CCC328E9-8629-479D-B879-EDC3A8EB1E3D}" destId="{AC07CDC3-22C3-4445-AA26-E1A50894CCF2}" srcOrd="1" destOrd="0" presId="urn:microsoft.com/office/officeart/2005/8/layout/cycle4"/>
    <dgm:cxn modelId="{099855BA-CF9C-4295-9081-F8A3512C7790}" srcId="{AD5B3C20-7EE5-4AC9-AAC6-8C2103A80C67}" destId="{5328F62D-D49C-49E9-BB81-9F997E40321E}" srcOrd="1" destOrd="0" parTransId="{42B5862D-3BDB-4A65-8B51-99FEF3922992}" sibTransId="{55D5232D-02E1-4A2B-A517-777E38CEB801}"/>
    <dgm:cxn modelId="{555305E4-2A51-49B8-8339-3AB0EAB63096}" type="presOf" srcId="{FF76450C-AC78-4B87-AA32-0AF968AFD9F9}" destId="{BCE5954E-B5C1-418B-AC24-7ADBE38E81BD}" srcOrd="0" destOrd="0" presId="urn:microsoft.com/office/officeart/2005/8/layout/cycle4"/>
    <dgm:cxn modelId="{A2494BF3-F4D9-4F50-A156-6CA2B67D7889}" type="presOf" srcId="{E43E8E8F-979D-4D3A-9FE0-0B7A2B6EED72}" destId="{77BF2AE2-2B17-490A-8C73-F77A12D0E138}" srcOrd="0" destOrd="0" presId="urn:microsoft.com/office/officeart/2005/8/layout/cycle4"/>
    <dgm:cxn modelId="{E7E7EEF7-CCF4-4EA8-81AC-8BF1B80A1555}" srcId="{AD5B3C20-7EE5-4AC9-AAC6-8C2103A80C67}" destId="{FF76450C-AC78-4B87-AA32-0AF968AFD9F9}" srcOrd="0" destOrd="0" parTransId="{94E4E082-80BA-4C5F-9CFA-895ECADDDB9B}" sibTransId="{55F1122E-E58E-45F3-AC5F-396045055CA0}"/>
    <dgm:cxn modelId="{B2D6B056-856A-4F53-B8DD-CCE510017C10}" type="presParOf" srcId="{0EE0095B-EDED-4FB6-A2DD-32972924F318}" destId="{6D1D22D5-EAF6-4EE4-8F16-7AF649C2359B}" srcOrd="0" destOrd="0" presId="urn:microsoft.com/office/officeart/2005/8/layout/cycle4"/>
    <dgm:cxn modelId="{A2E888AC-6311-4F1D-9F9A-805BD7916BD8}" type="presParOf" srcId="{6D1D22D5-EAF6-4EE4-8F16-7AF649C2359B}" destId="{B613A249-26A4-44B4-AD98-D011B5B90B36}" srcOrd="0" destOrd="0" presId="urn:microsoft.com/office/officeart/2005/8/layout/cycle4"/>
    <dgm:cxn modelId="{6538A560-D5CB-4714-A871-C43A3929B515}" type="presParOf" srcId="{B613A249-26A4-44B4-AD98-D011B5B90B36}" destId="{94C4B20D-96C5-4357-9735-B33A9B431FD9}" srcOrd="0" destOrd="0" presId="urn:microsoft.com/office/officeart/2005/8/layout/cycle4"/>
    <dgm:cxn modelId="{CFCC41A7-C344-4F7A-BC67-1ED3A4CF6B9E}" type="presParOf" srcId="{B613A249-26A4-44B4-AD98-D011B5B90B36}" destId="{1D10F8C4-08AC-4227-957B-D7DD1D1D7B90}" srcOrd="1" destOrd="0" presId="urn:microsoft.com/office/officeart/2005/8/layout/cycle4"/>
    <dgm:cxn modelId="{BC13EA60-FCAB-402B-994C-029D9B466184}" type="presParOf" srcId="{6D1D22D5-EAF6-4EE4-8F16-7AF649C2359B}" destId="{4A2E05E6-C83B-4B2B-B1AE-8D361CB83ADA}" srcOrd="1" destOrd="0" presId="urn:microsoft.com/office/officeart/2005/8/layout/cycle4"/>
    <dgm:cxn modelId="{9DA322A6-E68A-4D2A-9830-897CF3E5EAF7}" type="presParOf" srcId="{4A2E05E6-C83B-4B2B-B1AE-8D361CB83ADA}" destId="{B669E485-F440-431F-B4D5-D0876C086991}" srcOrd="0" destOrd="0" presId="urn:microsoft.com/office/officeart/2005/8/layout/cycle4"/>
    <dgm:cxn modelId="{F24A5730-16A0-42E2-B6C3-7792ED720E41}" type="presParOf" srcId="{4A2E05E6-C83B-4B2B-B1AE-8D361CB83ADA}" destId="{0758C9A9-E866-473C-91A0-AEF66B3743BC}" srcOrd="1" destOrd="0" presId="urn:microsoft.com/office/officeart/2005/8/layout/cycle4"/>
    <dgm:cxn modelId="{545446BB-81CC-4D55-AC3D-50409F61AE57}" type="presParOf" srcId="{6D1D22D5-EAF6-4EE4-8F16-7AF649C2359B}" destId="{313E620A-B224-46FB-9D50-5DD87E22C48B}" srcOrd="2" destOrd="0" presId="urn:microsoft.com/office/officeart/2005/8/layout/cycle4"/>
    <dgm:cxn modelId="{85C9E303-6075-4755-9530-F020DC63A856}" type="presParOf" srcId="{313E620A-B224-46FB-9D50-5DD87E22C48B}" destId="{54E5FBE0-3EC8-4114-A0BF-C3FBFA267EDF}" srcOrd="0" destOrd="0" presId="urn:microsoft.com/office/officeart/2005/8/layout/cycle4"/>
    <dgm:cxn modelId="{13ED17D7-2FEA-4ED9-A85D-871F86AF61CB}" type="presParOf" srcId="{313E620A-B224-46FB-9D50-5DD87E22C48B}" destId="{AC07CDC3-22C3-4445-AA26-E1A50894CCF2}" srcOrd="1" destOrd="0" presId="urn:microsoft.com/office/officeart/2005/8/layout/cycle4"/>
    <dgm:cxn modelId="{6DF0E9A0-944C-4C68-845A-55C1EC4A617C}" type="presParOf" srcId="{6D1D22D5-EAF6-4EE4-8F16-7AF649C2359B}" destId="{CFC04708-6182-4498-B1AF-204260A2BA21}" srcOrd="3" destOrd="0" presId="urn:microsoft.com/office/officeart/2005/8/layout/cycle4"/>
    <dgm:cxn modelId="{EC696340-AF04-4E11-A791-0AA07DBBED25}" type="presParOf" srcId="{CFC04708-6182-4498-B1AF-204260A2BA21}" destId="{0C71C57F-3808-4715-B2B5-A43E34E45561}" srcOrd="0" destOrd="0" presId="urn:microsoft.com/office/officeart/2005/8/layout/cycle4"/>
    <dgm:cxn modelId="{CFAA3722-C1AB-4F8E-BA89-862E78685723}" type="presParOf" srcId="{CFC04708-6182-4498-B1AF-204260A2BA21}" destId="{E551D4DB-380D-4945-B3B9-7415E453E929}" srcOrd="1" destOrd="0" presId="urn:microsoft.com/office/officeart/2005/8/layout/cycle4"/>
    <dgm:cxn modelId="{DBA84154-1501-4264-99DE-566B05006AA2}" type="presParOf" srcId="{6D1D22D5-EAF6-4EE4-8F16-7AF649C2359B}" destId="{1596ACB0-6FFC-4DDF-BAC7-5E3ABB30DE7F}" srcOrd="4" destOrd="0" presId="urn:microsoft.com/office/officeart/2005/8/layout/cycle4"/>
    <dgm:cxn modelId="{95CC1084-2450-413D-BB1B-19664C77DED9}" type="presParOf" srcId="{0EE0095B-EDED-4FB6-A2DD-32972924F318}" destId="{4EDF9EE9-97FA-46F0-A759-2355C4988A86}" srcOrd="1" destOrd="0" presId="urn:microsoft.com/office/officeart/2005/8/layout/cycle4"/>
    <dgm:cxn modelId="{CD22ABC1-0E9E-462F-A0D8-051A80187738}" type="presParOf" srcId="{4EDF9EE9-97FA-46F0-A759-2355C4988A86}" destId="{BCE5954E-B5C1-418B-AC24-7ADBE38E81BD}" srcOrd="0" destOrd="0" presId="urn:microsoft.com/office/officeart/2005/8/layout/cycle4"/>
    <dgm:cxn modelId="{7E83C757-F1DE-4072-A4E3-B39BEFEDCFEF}" type="presParOf" srcId="{4EDF9EE9-97FA-46F0-A759-2355C4988A86}" destId="{1643A02E-40C6-4468-A4EF-F9C5EA6DE6F3}" srcOrd="1" destOrd="0" presId="urn:microsoft.com/office/officeart/2005/8/layout/cycle4"/>
    <dgm:cxn modelId="{42BFEE9A-7D07-444D-B54F-82565C503F56}" type="presParOf" srcId="{4EDF9EE9-97FA-46F0-A759-2355C4988A86}" destId="{77BF2AE2-2B17-490A-8C73-F77A12D0E138}" srcOrd="2" destOrd="0" presId="urn:microsoft.com/office/officeart/2005/8/layout/cycle4"/>
    <dgm:cxn modelId="{45A24CDE-C45C-457D-B606-863E16D5915B}" type="presParOf" srcId="{4EDF9EE9-97FA-46F0-A759-2355C4988A86}" destId="{B972E141-CC08-4E51-82E3-58FFCFA6C7BA}" srcOrd="3" destOrd="0" presId="urn:microsoft.com/office/officeart/2005/8/layout/cycle4"/>
    <dgm:cxn modelId="{80558E3B-A57A-4601-A9C6-5C48E3453C86}" type="presParOf" srcId="{4EDF9EE9-97FA-46F0-A759-2355C4988A86}" destId="{E84473BC-6C5F-425F-AC87-ADAD62678CCB}" srcOrd="4" destOrd="0" presId="urn:microsoft.com/office/officeart/2005/8/layout/cycle4"/>
    <dgm:cxn modelId="{7115B7D4-A449-452F-BEBE-55DA0827ACCA}" type="presParOf" srcId="{0EE0095B-EDED-4FB6-A2DD-32972924F318}" destId="{67EE067A-AC97-4F84-97FB-BB5AADD02E5F}" srcOrd="2" destOrd="0" presId="urn:microsoft.com/office/officeart/2005/8/layout/cycle4"/>
    <dgm:cxn modelId="{08279D7C-A4E6-4E99-99F1-0C3E1016062B}" type="presParOf" srcId="{0EE0095B-EDED-4FB6-A2DD-32972924F318}" destId="{61AFE8C6-4702-4779-A05F-B15DA6FA9D7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5B3C20-7EE5-4AC9-AAC6-8C2103A80C67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F76450C-AC78-4B87-AA32-0AF968AFD9F9}">
      <dgm:prSet phldrT="[Text]"/>
      <dgm:spPr>
        <a:solidFill>
          <a:srgbClr val="5277BB">
            <a:alpha val="70000"/>
          </a:srgbClr>
        </a:solidFill>
        <a:ln>
          <a:solidFill>
            <a:srgbClr val="5277BB"/>
          </a:solidFill>
        </a:ln>
      </dgm:spPr>
      <dgm:t>
        <a:bodyPr/>
        <a:lstStyle/>
        <a:p>
          <a:r>
            <a:rPr lang="en-US"/>
            <a:t>Professional Culture</a:t>
          </a:r>
          <a:endParaRPr lang="en-GB"/>
        </a:p>
      </dgm:t>
    </dgm:pt>
    <dgm:pt modelId="{94E4E082-80BA-4C5F-9CFA-895ECADDDB9B}" type="parTrans" cxnId="{E7E7EEF7-CCF4-4EA8-81AC-8BF1B80A1555}">
      <dgm:prSet/>
      <dgm:spPr/>
      <dgm:t>
        <a:bodyPr/>
        <a:lstStyle/>
        <a:p>
          <a:endParaRPr lang="en-GB"/>
        </a:p>
      </dgm:t>
    </dgm:pt>
    <dgm:pt modelId="{55F1122E-E58E-45F3-AC5F-396045055CA0}" type="sibTrans" cxnId="{E7E7EEF7-CCF4-4EA8-81AC-8BF1B80A1555}">
      <dgm:prSet/>
      <dgm:spPr/>
      <dgm:t>
        <a:bodyPr/>
        <a:lstStyle/>
        <a:p>
          <a:endParaRPr lang="en-GB"/>
        </a:p>
      </dgm:t>
    </dgm:pt>
    <dgm:pt modelId="{DEA7ED14-391F-4E2F-81C3-22A472EAA072}">
      <dgm:prSet phldrT="[Text]" custT="1"/>
      <dgm:spPr>
        <a:solidFill>
          <a:srgbClr val="5277BB">
            <a:alpha val="25000"/>
          </a:srgbClr>
        </a:solidFill>
        <a:ln>
          <a:solidFill>
            <a:srgbClr val="5277BB"/>
          </a:solidFill>
        </a:ln>
      </dgm:spPr>
      <dgm:t>
        <a:bodyPr/>
        <a:lstStyle/>
        <a:p>
          <a:pPr algn="l">
            <a:buNone/>
          </a:pPr>
          <a:endParaRPr lang="en-GB" sz="1800"/>
        </a:p>
      </dgm:t>
    </dgm:pt>
    <dgm:pt modelId="{57143C1B-EC0A-4F97-B802-5271DCBFC98C}" type="parTrans" cxnId="{9F363B52-B164-49BC-8DFA-40054EC8CE80}">
      <dgm:prSet/>
      <dgm:spPr/>
      <dgm:t>
        <a:bodyPr/>
        <a:lstStyle/>
        <a:p>
          <a:endParaRPr lang="en-GB"/>
        </a:p>
      </dgm:t>
    </dgm:pt>
    <dgm:pt modelId="{782B53B2-0D83-419A-9465-37AF99730D10}" type="sibTrans" cxnId="{9F363B52-B164-49BC-8DFA-40054EC8CE80}">
      <dgm:prSet/>
      <dgm:spPr/>
      <dgm:t>
        <a:bodyPr/>
        <a:lstStyle/>
        <a:p>
          <a:endParaRPr lang="en-GB"/>
        </a:p>
      </dgm:t>
    </dgm:pt>
    <dgm:pt modelId="{5328F62D-D49C-49E9-BB81-9F997E40321E}">
      <dgm:prSet phldrT="[Text]"/>
      <dgm:spPr>
        <a:solidFill>
          <a:srgbClr val="5277BB">
            <a:alpha val="70000"/>
          </a:srgbClr>
        </a:solidFill>
        <a:ln>
          <a:solidFill>
            <a:srgbClr val="5277BB"/>
          </a:solidFill>
        </a:ln>
      </dgm:spPr>
      <dgm:t>
        <a:bodyPr/>
        <a:lstStyle/>
        <a:p>
          <a:r>
            <a:rPr lang="en-US"/>
            <a:t>Training</a:t>
          </a:r>
          <a:endParaRPr lang="en-GB"/>
        </a:p>
      </dgm:t>
    </dgm:pt>
    <dgm:pt modelId="{42B5862D-3BDB-4A65-8B51-99FEF3922992}" type="parTrans" cxnId="{099855BA-CF9C-4295-9081-F8A3512C7790}">
      <dgm:prSet/>
      <dgm:spPr/>
      <dgm:t>
        <a:bodyPr/>
        <a:lstStyle/>
        <a:p>
          <a:endParaRPr lang="en-GB"/>
        </a:p>
      </dgm:t>
    </dgm:pt>
    <dgm:pt modelId="{55D5232D-02E1-4A2B-A517-777E38CEB801}" type="sibTrans" cxnId="{099855BA-CF9C-4295-9081-F8A3512C7790}">
      <dgm:prSet/>
      <dgm:spPr/>
      <dgm:t>
        <a:bodyPr/>
        <a:lstStyle/>
        <a:p>
          <a:endParaRPr lang="en-GB"/>
        </a:p>
      </dgm:t>
    </dgm:pt>
    <dgm:pt modelId="{8FEB30C2-F99F-4B94-9CE8-831367259421}">
      <dgm:prSet phldrT="[Text]" custT="1"/>
      <dgm:spPr>
        <a:solidFill>
          <a:srgbClr val="5277BB">
            <a:alpha val="25000"/>
          </a:srgbClr>
        </a:solidFill>
        <a:ln>
          <a:solidFill>
            <a:srgbClr val="5277BB"/>
          </a:solidFill>
        </a:ln>
      </dgm:spPr>
      <dgm:t>
        <a:bodyPr/>
        <a:lstStyle/>
        <a:p>
          <a:pPr algn="r">
            <a:buNone/>
          </a:pPr>
          <a:endParaRPr lang="en-GB" sz="1800"/>
        </a:p>
      </dgm:t>
    </dgm:pt>
    <dgm:pt modelId="{7CA9F2C6-46B0-4A91-AE1B-0084A1BC76E9}" type="parTrans" cxnId="{EB9C11B1-04D1-44D8-8638-F8E3CB305A0C}">
      <dgm:prSet/>
      <dgm:spPr/>
      <dgm:t>
        <a:bodyPr/>
        <a:lstStyle/>
        <a:p>
          <a:endParaRPr lang="en-GB"/>
        </a:p>
      </dgm:t>
    </dgm:pt>
    <dgm:pt modelId="{ADE9361C-F44B-41BB-9F4C-FA9DDF8C531F}" type="sibTrans" cxnId="{EB9C11B1-04D1-44D8-8638-F8E3CB305A0C}">
      <dgm:prSet/>
      <dgm:spPr/>
      <dgm:t>
        <a:bodyPr/>
        <a:lstStyle/>
        <a:p>
          <a:endParaRPr lang="en-GB"/>
        </a:p>
      </dgm:t>
    </dgm:pt>
    <dgm:pt modelId="{E43E8E8F-979D-4D3A-9FE0-0B7A2B6EED72}">
      <dgm:prSet phldrT="[Text]"/>
      <dgm:spPr>
        <a:solidFill>
          <a:srgbClr val="5277BB">
            <a:alpha val="70000"/>
          </a:srgbClr>
        </a:solidFill>
        <a:ln>
          <a:solidFill>
            <a:srgbClr val="5277BB"/>
          </a:solidFill>
        </a:ln>
      </dgm:spPr>
      <dgm:t>
        <a:bodyPr/>
        <a:lstStyle/>
        <a:p>
          <a:r>
            <a:rPr lang="en-US"/>
            <a:t>Responsive Leadership</a:t>
          </a:r>
          <a:endParaRPr lang="en-GB"/>
        </a:p>
      </dgm:t>
    </dgm:pt>
    <dgm:pt modelId="{62209F26-F9E6-494D-9503-5BD01834438E}" type="parTrans" cxnId="{838860B7-11B2-44D4-92F1-C82FA403FD6F}">
      <dgm:prSet/>
      <dgm:spPr/>
      <dgm:t>
        <a:bodyPr/>
        <a:lstStyle/>
        <a:p>
          <a:endParaRPr lang="en-GB"/>
        </a:p>
      </dgm:t>
    </dgm:pt>
    <dgm:pt modelId="{EB5CC6AF-E45D-41F7-8465-F4E9E4800B86}" type="sibTrans" cxnId="{838860B7-11B2-44D4-92F1-C82FA403FD6F}">
      <dgm:prSet/>
      <dgm:spPr/>
      <dgm:t>
        <a:bodyPr/>
        <a:lstStyle/>
        <a:p>
          <a:endParaRPr lang="en-GB"/>
        </a:p>
      </dgm:t>
    </dgm:pt>
    <dgm:pt modelId="{CCC328E9-8629-479D-B879-EDC3A8EB1E3D}">
      <dgm:prSet phldrT="[Text]" custT="1"/>
      <dgm:spPr>
        <a:solidFill>
          <a:srgbClr val="EA5656">
            <a:alpha val="25000"/>
          </a:srgbClr>
        </a:solidFill>
        <a:ln>
          <a:solidFill>
            <a:srgbClr val="EA5656"/>
          </a:solidFill>
        </a:ln>
      </dgm:spPr>
      <dgm:t>
        <a:bodyPr/>
        <a:lstStyle/>
        <a:p>
          <a:pPr>
            <a:buNone/>
          </a:pPr>
          <a:endParaRPr lang="en-GB" sz="1800"/>
        </a:p>
      </dgm:t>
    </dgm:pt>
    <dgm:pt modelId="{63C3D829-8271-4A4B-88F5-55A278634E71}" type="parTrans" cxnId="{BA38348A-C9C6-442A-BD84-DE943ADECA41}">
      <dgm:prSet/>
      <dgm:spPr/>
      <dgm:t>
        <a:bodyPr/>
        <a:lstStyle/>
        <a:p>
          <a:endParaRPr lang="en-GB"/>
        </a:p>
      </dgm:t>
    </dgm:pt>
    <dgm:pt modelId="{19A086F3-6328-4A5A-9859-A35295896A25}" type="sibTrans" cxnId="{BA38348A-C9C6-442A-BD84-DE943ADECA41}">
      <dgm:prSet/>
      <dgm:spPr/>
      <dgm:t>
        <a:bodyPr/>
        <a:lstStyle/>
        <a:p>
          <a:endParaRPr lang="en-GB"/>
        </a:p>
      </dgm:t>
    </dgm:pt>
    <dgm:pt modelId="{506F164C-4A95-4C03-B54C-317B3C799A3D}">
      <dgm:prSet phldrT="[Text]"/>
      <dgm:spPr>
        <a:solidFill>
          <a:srgbClr val="5277BB">
            <a:alpha val="70000"/>
          </a:srgbClr>
        </a:solidFill>
        <a:ln>
          <a:solidFill>
            <a:srgbClr val="5277BB"/>
          </a:solidFill>
        </a:ln>
      </dgm:spPr>
      <dgm:t>
        <a:bodyPr/>
        <a:lstStyle/>
        <a:p>
          <a:r>
            <a:rPr lang="en-US"/>
            <a:t>Systems design</a:t>
          </a:r>
          <a:endParaRPr lang="en-GB"/>
        </a:p>
      </dgm:t>
    </dgm:pt>
    <dgm:pt modelId="{49511869-B137-4814-BADB-C83E674F9120}" type="parTrans" cxnId="{6B4E740B-A553-42E9-AD0D-69E5EFD1ED9B}">
      <dgm:prSet/>
      <dgm:spPr/>
      <dgm:t>
        <a:bodyPr/>
        <a:lstStyle/>
        <a:p>
          <a:endParaRPr lang="en-GB"/>
        </a:p>
      </dgm:t>
    </dgm:pt>
    <dgm:pt modelId="{7CE93C11-17DB-47C5-88E4-76A28727E8C7}" type="sibTrans" cxnId="{6B4E740B-A553-42E9-AD0D-69E5EFD1ED9B}">
      <dgm:prSet/>
      <dgm:spPr/>
      <dgm:t>
        <a:bodyPr/>
        <a:lstStyle/>
        <a:p>
          <a:endParaRPr lang="en-GB"/>
        </a:p>
      </dgm:t>
    </dgm:pt>
    <dgm:pt modelId="{371D56E9-A086-4CD3-B281-A6D0E2CF32AB}">
      <dgm:prSet phldrT="[Text]" custT="1"/>
      <dgm:spPr>
        <a:solidFill>
          <a:srgbClr val="5277BB">
            <a:alpha val="25000"/>
          </a:srgbClr>
        </a:solidFill>
        <a:ln>
          <a:solidFill>
            <a:srgbClr val="5277BB"/>
          </a:solidFill>
        </a:ln>
      </dgm:spPr>
      <dgm:t>
        <a:bodyPr/>
        <a:lstStyle/>
        <a:p>
          <a:pPr>
            <a:buNone/>
          </a:pPr>
          <a:endParaRPr lang="en-GB" sz="1600"/>
        </a:p>
      </dgm:t>
    </dgm:pt>
    <dgm:pt modelId="{C88CA30D-A8B0-44EF-B1B9-0A353DBE4A79}" type="parTrans" cxnId="{A29BB129-3CD2-42F9-92AA-F68C6E2B4064}">
      <dgm:prSet/>
      <dgm:spPr/>
      <dgm:t>
        <a:bodyPr/>
        <a:lstStyle/>
        <a:p>
          <a:endParaRPr lang="en-GB"/>
        </a:p>
      </dgm:t>
    </dgm:pt>
    <dgm:pt modelId="{44B55C38-2E75-481C-BAA8-0C686B5D9108}" type="sibTrans" cxnId="{A29BB129-3CD2-42F9-92AA-F68C6E2B4064}">
      <dgm:prSet/>
      <dgm:spPr/>
      <dgm:t>
        <a:bodyPr/>
        <a:lstStyle/>
        <a:p>
          <a:endParaRPr lang="en-GB"/>
        </a:p>
      </dgm:t>
    </dgm:pt>
    <dgm:pt modelId="{0EE0095B-EDED-4FB6-A2DD-32972924F318}" type="pres">
      <dgm:prSet presAssocID="{AD5B3C20-7EE5-4AC9-AAC6-8C2103A80C6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D1D22D5-EAF6-4EE4-8F16-7AF649C2359B}" type="pres">
      <dgm:prSet presAssocID="{AD5B3C20-7EE5-4AC9-AAC6-8C2103A80C67}" presName="children" presStyleCnt="0"/>
      <dgm:spPr/>
    </dgm:pt>
    <dgm:pt modelId="{B613A249-26A4-44B4-AD98-D011B5B90B36}" type="pres">
      <dgm:prSet presAssocID="{AD5B3C20-7EE5-4AC9-AAC6-8C2103A80C67}" presName="child1group" presStyleCnt="0"/>
      <dgm:spPr/>
    </dgm:pt>
    <dgm:pt modelId="{94C4B20D-96C5-4357-9735-B33A9B431FD9}" type="pres">
      <dgm:prSet presAssocID="{AD5B3C20-7EE5-4AC9-AAC6-8C2103A80C67}" presName="child1" presStyleLbl="bgAcc1" presStyleIdx="0" presStyleCnt="4" custScaleX="185219" custLinFactNeighborX="-13060" custLinFactNeighborY="519"/>
      <dgm:spPr/>
    </dgm:pt>
    <dgm:pt modelId="{1D10F8C4-08AC-4227-957B-D7DD1D1D7B90}" type="pres">
      <dgm:prSet presAssocID="{AD5B3C20-7EE5-4AC9-AAC6-8C2103A80C67}" presName="child1Text" presStyleLbl="bgAcc1" presStyleIdx="0" presStyleCnt="4">
        <dgm:presLayoutVars>
          <dgm:bulletEnabled val="1"/>
        </dgm:presLayoutVars>
      </dgm:prSet>
      <dgm:spPr/>
    </dgm:pt>
    <dgm:pt modelId="{4A2E05E6-C83B-4B2B-B1AE-8D361CB83ADA}" type="pres">
      <dgm:prSet presAssocID="{AD5B3C20-7EE5-4AC9-AAC6-8C2103A80C67}" presName="child2group" presStyleCnt="0"/>
      <dgm:spPr/>
    </dgm:pt>
    <dgm:pt modelId="{B669E485-F440-431F-B4D5-D0876C086991}" type="pres">
      <dgm:prSet presAssocID="{AD5B3C20-7EE5-4AC9-AAC6-8C2103A80C67}" presName="child2" presStyleLbl="bgAcc1" presStyleIdx="1" presStyleCnt="4" custScaleX="185219" custLinFactNeighborX="13060" custLinFactNeighborY="519"/>
      <dgm:spPr/>
    </dgm:pt>
    <dgm:pt modelId="{0758C9A9-E866-473C-91A0-AEF66B3743BC}" type="pres">
      <dgm:prSet presAssocID="{AD5B3C20-7EE5-4AC9-AAC6-8C2103A80C67}" presName="child2Text" presStyleLbl="bgAcc1" presStyleIdx="1" presStyleCnt="4">
        <dgm:presLayoutVars>
          <dgm:bulletEnabled val="1"/>
        </dgm:presLayoutVars>
      </dgm:prSet>
      <dgm:spPr/>
    </dgm:pt>
    <dgm:pt modelId="{313E620A-B224-46FB-9D50-5DD87E22C48B}" type="pres">
      <dgm:prSet presAssocID="{AD5B3C20-7EE5-4AC9-AAC6-8C2103A80C67}" presName="child3group" presStyleCnt="0"/>
      <dgm:spPr/>
    </dgm:pt>
    <dgm:pt modelId="{54E5FBE0-3EC8-4114-A0BF-C3FBFA267EDF}" type="pres">
      <dgm:prSet presAssocID="{AD5B3C20-7EE5-4AC9-AAC6-8C2103A80C67}" presName="child3" presStyleLbl="bgAcc1" presStyleIdx="2" presStyleCnt="4" custScaleX="185219" custLinFactNeighborX="13060"/>
      <dgm:spPr/>
    </dgm:pt>
    <dgm:pt modelId="{AC07CDC3-22C3-4445-AA26-E1A50894CCF2}" type="pres">
      <dgm:prSet presAssocID="{AD5B3C20-7EE5-4AC9-AAC6-8C2103A80C67}" presName="child3Text" presStyleLbl="bgAcc1" presStyleIdx="2" presStyleCnt="4">
        <dgm:presLayoutVars>
          <dgm:bulletEnabled val="1"/>
        </dgm:presLayoutVars>
      </dgm:prSet>
      <dgm:spPr/>
    </dgm:pt>
    <dgm:pt modelId="{CFC04708-6182-4498-B1AF-204260A2BA21}" type="pres">
      <dgm:prSet presAssocID="{AD5B3C20-7EE5-4AC9-AAC6-8C2103A80C67}" presName="child4group" presStyleCnt="0"/>
      <dgm:spPr/>
    </dgm:pt>
    <dgm:pt modelId="{0C71C57F-3808-4715-B2B5-A43E34E45561}" type="pres">
      <dgm:prSet presAssocID="{AD5B3C20-7EE5-4AC9-AAC6-8C2103A80C67}" presName="child4" presStyleLbl="bgAcc1" presStyleIdx="3" presStyleCnt="4" custScaleX="185219" custLinFactNeighborX="-13060"/>
      <dgm:spPr/>
    </dgm:pt>
    <dgm:pt modelId="{E551D4DB-380D-4945-B3B9-7415E453E929}" type="pres">
      <dgm:prSet presAssocID="{AD5B3C20-7EE5-4AC9-AAC6-8C2103A80C67}" presName="child4Text" presStyleLbl="bgAcc1" presStyleIdx="3" presStyleCnt="4">
        <dgm:presLayoutVars>
          <dgm:bulletEnabled val="1"/>
        </dgm:presLayoutVars>
      </dgm:prSet>
      <dgm:spPr/>
    </dgm:pt>
    <dgm:pt modelId="{1596ACB0-6FFC-4DDF-BAC7-5E3ABB30DE7F}" type="pres">
      <dgm:prSet presAssocID="{AD5B3C20-7EE5-4AC9-AAC6-8C2103A80C67}" presName="childPlaceholder" presStyleCnt="0"/>
      <dgm:spPr/>
    </dgm:pt>
    <dgm:pt modelId="{4EDF9EE9-97FA-46F0-A759-2355C4988A86}" type="pres">
      <dgm:prSet presAssocID="{AD5B3C20-7EE5-4AC9-AAC6-8C2103A80C67}" presName="circle" presStyleCnt="0"/>
      <dgm:spPr/>
    </dgm:pt>
    <dgm:pt modelId="{BCE5954E-B5C1-418B-AC24-7ADBE38E81BD}" type="pres">
      <dgm:prSet presAssocID="{AD5B3C20-7EE5-4AC9-AAC6-8C2103A80C67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643A02E-40C6-4468-A4EF-F9C5EA6DE6F3}" type="pres">
      <dgm:prSet presAssocID="{AD5B3C20-7EE5-4AC9-AAC6-8C2103A80C67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7BF2AE2-2B17-490A-8C73-F77A12D0E138}" type="pres">
      <dgm:prSet presAssocID="{AD5B3C20-7EE5-4AC9-AAC6-8C2103A80C67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972E141-CC08-4E51-82E3-58FFCFA6C7BA}" type="pres">
      <dgm:prSet presAssocID="{AD5B3C20-7EE5-4AC9-AAC6-8C2103A80C6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84473BC-6C5F-425F-AC87-ADAD62678CCB}" type="pres">
      <dgm:prSet presAssocID="{AD5B3C20-7EE5-4AC9-AAC6-8C2103A80C67}" presName="quadrantPlaceholder" presStyleCnt="0"/>
      <dgm:spPr/>
    </dgm:pt>
    <dgm:pt modelId="{67EE067A-AC97-4F84-97FB-BB5AADD02E5F}" type="pres">
      <dgm:prSet presAssocID="{AD5B3C20-7EE5-4AC9-AAC6-8C2103A80C67}" presName="center1" presStyleLbl="fgShp" presStyleIdx="0" presStyleCnt="2"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</dgm:spPr>
    </dgm:pt>
    <dgm:pt modelId="{61AFE8C6-4702-4779-A05F-B15DA6FA9D7E}" type="pres">
      <dgm:prSet presAssocID="{AD5B3C20-7EE5-4AC9-AAC6-8C2103A80C67}" presName="center2" presStyleLbl="fgShp" presStyleIdx="1" presStyleCnt="2"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</dgm:spPr>
    </dgm:pt>
  </dgm:ptLst>
  <dgm:cxnLst>
    <dgm:cxn modelId="{5007FC05-D6AD-41A1-8310-70042D2A85E1}" type="presOf" srcId="{506F164C-4A95-4C03-B54C-317B3C799A3D}" destId="{B972E141-CC08-4E51-82E3-58FFCFA6C7BA}" srcOrd="0" destOrd="0" presId="urn:microsoft.com/office/officeart/2005/8/layout/cycle4"/>
    <dgm:cxn modelId="{6B4E740B-A553-42E9-AD0D-69E5EFD1ED9B}" srcId="{AD5B3C20-7EE5-4AC9-AAC6-8C2103A80C67}" destId="{506F164C-4A95-4C03-B54C-317B3C799A3D}" srcOrd="3" destOrd="0" parTransId="{49511869-B137-4814-BADB-C83E674F9120}" sibTransId="{7CE93C11-17DB-47C5-88E4-76A28727E8C7}"/>
    <dgm:cxn modelId="{0774660E-24B5-467C-BAC3-587B1D80C846}" type="presOf" srcId="{DEA7ED14-391F-4E2F-81C3-22A472EAA072}" destId="{1D10F8C4-08AC-4227-957B-D7DD1D1D7B90}" srcOrd="1" destOrd="0" presId="urn:microsoft.com/office/officeart/2005/8/layout/cycle4"/>
    <dgm:cxn modelId="{11FE101C-9BBD-41E3-AE5D-5213DA121D79}" type="presOf" srcId="{371D56E9-A086-4CD3-B281-A6D0E2CF32AB}" destId="{0C71C57F-3808-4715-B2B5-A43E34E45561}" srcOrd="0" destOrd="0" presId="urn:microsoft.com/office/officeart/2005/8/layout/cycle4"/>
    <dgm:cxn modelId="{14783E1F-4B57-4983-8567-BA67D71A1E9D}" type="presOf" srcId="{DEA7ED14-391F-4E2F-81C3-22A472EAA072}" destId="{94C4B20D-96C5-4357-9735-B33A9B431FD9}" srcOrd="0" destOrd="0" presId="urn:microsoft.com/office/officeart/2005/8/layout/cycle4"/>
    <dgm:cxn modelId="{A29BB129-3CD2-42F9-92AA-F68C6E2B4064}" srcId="{506F164C-4A95-4C03-B54C-317B3C799A3D}" destId="{371D56E9-A086-4CD3-B281-A6D0E2CF32AB}" srcOrd="0" destOrd="0" parTransId="{C88CA30D-A8B0-44EF-B1B9-0A353DBE4A79}" sibTransId="{44B55C38-2E75-481C-BAA8-0C686B5D9108}"/>
    <dgm:cxn modelId="{CE388B2C-CBC6-4088-B47A-E3369774A108}" type="presOf" srcId="{8FEB30C2-F99F-4B94-9CE8-831367259421}" destId="{0758C9A9-E866-473C-91A0-AEF66B3743BC}" srcOrd="1" destOrd="0" presId="urn:microsoft.com/office/officeart/2005/8/layout/cycle4"/>
    <dgm:cxn modelId="{FDA94A3F-16B5-451E-BC92-D46980A15EA3}" type="presOf" srcId="{CCC328E9-8629-479D-B879-EDC3A8EB1E3D}" destId="{54E5FBE0-3EC8-4114-A0BF-C3FBFA267EDF}" srcOrd="0" destOrd="0" presId="urn:microsoft.com/office/officeart/2005/8/layout/cycle4"/>
    <dgm:cxn modelId="{7F219341-BC5A-44E9-81C8-86A683BAB9FC}" type="presOf" srcId="{8FEB30C2-F99F-4B94-9CE8-831367259421}" destId="{B669E485-F440-431F-B4D5-D0876C086991}" srcOrd="0" destOrd="0" presId="urn:microsoft.com/office/officeart/2005/8/layout/cycle4"/>
    <dgm:cxn modelId="{9BB77C67-14D1-4935-96AC-3A99B1FD925C}" type="presOf" srcId="{371D56E9-A086-4CD3-B281-A6D0E2CF32AB}" destId="{E551D4DB-380D-4945-B3B9-7415E453E929}" srcOrd="1" destOrd="0" presId="urn:microsoft.com/office/officeart/2005/8/layout/cycle4"/>
    <dgm:cxn modelId="{9F363B52-B164-49BC-8DFA-40054EC8CE80}" srcId="{FF76450C-AC78-4B87-AA32-0AF968AFD9F9}" destId="{DEA7ED14-391F-4E2F-81C3-22A472EAA072}" srcOrd="0" destOrd="0" parTransId="{57143C1B-EC0A-4F97-B802-5271DCBFC98C}" sibTransId="{782B53B2-0D83-419A-9465-37AF99730D10}"/>
    <dgm:cxn modelId="{BA38348A-C9C6-442A-BD84-DE943ADECA41}" srcId="{E43E8E8F-979D-4D3A-9FE0-0B7A2B6EED72}" destId="{CCC328E9-8629-479D-B879-EDC3A8EB1E3D}" srcOrd="0" destOrd="0" parTransId="{63C3D829-8271-4A4B-88F5-55A278634E71}" sibTransId="{19A086F3-6328-4A5A-9859-A35295896A25}"/>
    <dgm:cxn modelId="{7DE23DAA-F7C3-4C83-93E9-E9401FDA8D6E}" type="presOf" srcId="{5328F62D-D49C-49E9-BB81-9F997E40321E}" destId="{1643A02E-40C6-4468-A4EF-F9C5EA6DE6F3}" srcOrd="0" destOrd="0" presId="urn:microsoft.com/office/officeart/2005/8/layout/cycle4"/>
    <dgm:cxn modelId="{480B28AF-AFF9-4591-BBCD-561D5127119C}" type="presOf" srcId="{AD5B3C20-7EE5-4AC9-AAC6-8C2103A80C67}" destId="{0EE0095B-EDED-4FB6-A2DD-32972924F318}" srcOrd="0" destOrd="0" presId="urn:microsoft.com/office/officeart/2005/8/layout/cycle4"/>
    <dgm:cxn modelId="{EB9C11B1-04D1-44D8-8638-F8E3CB305A0C}" srcId="{5328F62D-D49C-49E9-BB81-9F997E40321E}" destId="{8FEB30C2-F99F-4B94-9CE8-831367259421}" srcOrd="0" destOrd="0" parTransId="{7CA9F2C6-46B0-4A91-AE1B-0084A1BC76E9}" sibTransId="{ADE9361C-F44B-41BB-9F4C-FA9DDF8C531F}"/>
    <dgm:cxn modelId="{838860B7-11B2-44D4-92F1-C82FA403FD6F}" srcId="{AD5B3C20-7EE5-4AC9-AAC6-8C2103A80C67}" destId="{E43E8E8F-979D-4D3A-9FE0-0B7A2B6EED72}" srcOrd="2" destOrd="0" parTransId="{62209F26-F9E6-494D-9503-5BD01834438E}" sibTransId="{EB5CC6AF-E45D-41F7-8465-F4E9E4800B86}"/>
    <dgm:cxn modelId="{249519B9-2CA3-4DFF-99F8-2AA071E8EB94}" type="presOf" srcId="{CCC328E9-8629-479D-B879-EDC3A8EB1E3D}" destId="{AC07CDC3-22C3-4445-AA26-E1A50894CCF2}" srcOrd="1" destOrd="0" presId="urn:microsoft.com/office/officeart/2005/8/layout/cycle4"/>
    <dgm:cxn modelId="{099855BA-CF9C-4295-9081-F8A3512C7790}" srcId="{AD5B3C20-7EE5-4AC9-AAC6-8C2103A80C67}" destId="{5328F62D-D49C-49E9-BB81-9F997E40321E}" srcOrd="1" destOrd="0" parTransId="{42B5862D-3BDB-4A65-8B51-99FEF3922992}" sibTransId="{55D5232D-02E1-4A2B-A517-777E38CEB801}"/>
    <dgm:cxn modelId="{555305E4-2A51-49B8-8339-3AB0EAB63096}" type="presOf" srcId="{FF76450C-AC78-4B87-AA32-0AF968AFD9F9}" destId="{BCE5954E-B5C1-418B-AC24-7ADBE38E81BD}" srcOrd="0" destOrd="0" presId="urn:microsoft.com/office/officeart/2005/8/layout/cycle4"/>
    <dgm:cxn modelId="{A2494BF3-F4D9-4F50-A156-6CA2B67D7889}" type="presOf" srcId="{E43E8E8F-979D-4D3A-9FE0-0B7A2B6EED72}" destId="{77BF2AE2-2B17-490A-8C73-F77A12D0E138}" srcOrd="0" destOrd="0" presId="urn:microsoft.com/office/officeart/2005/8/layout/cycle4"/>
    <dgm:cxn modelId="{E7E7EEF7-CCF4-4EA8-81AC-8BF1B80A1555}" srcId="{AD5B3C20-7EE5-4AC9-AAC6-8C2103A80C67}" destId="{FF76450C-AC78-4B87-AA32-0AF968AFD9F9}" srcOrd="0" destOrd="0" parTransId="{94E4E082-80BA-4C5F-9CFA-895ECADDDB9B}" sibTransId="{55F1122E-E58E-45F3-AC5F-396045055CA0}"/>
    <dgm:cxn modelId="{B2D6B056-856A-4F53-B8DD-CCE510017C10}" type="presParOf" srcId="{0EE0095B-EDED-4FB6-A2DD-32972924F318}" destId="{6D1D22D5-EAF6-4EE4-8F16-7AF649C2359B}" srcOrd="0" destOrd="0" presId="urn:microsoft.com/office/officeart/2005/8/layout/cycle4"/>
    <dgm:cxn modelId="{A2E888AC-6311-4F1D-9F9A-805BD7916BD8}" type="presParOf" srcId="{6D1D22D5-EAF6-4EE4-8F16-7AF649C2359B}" destId="{B613A249-26A4-44B4-AD98-D011B5B90B36}" srcOrd="0" destOrd="0" presId="urn:microsoft.com/office/officeart/2005/8/layout/cycle4"/>
    <dgm:cxn modelId="{6538A560-D5CB-4714-A871-C43A3929B515}" type="presParOf" srcId="{B613A249-26A4-44B4-AD98-D011B5B90B36}" destId="{94C4B20D-96C5-4357-9735-B33A9B431FD9}" srcOrd="0" destOrd="0" presId="urn:microsoft.com/office/officeart/2005/8/layout/cycle4"/>
    <dgm:cxn modelId="{CFCC41A7-C344-4F7A-BC67-1ED3A4CF6B9E}" type="presParOf" srcId="{B613A249-26A4-44B4-AD98-D011B5B90B36}" destId="{1D10F8C4-08AC-4227-957B-D7DD1D1D7B90}" srcOrd="1" destOrd="0" presId="urn:microsoft.com/office/officeart/2005/8/layout/cycle4"/>
    <dgm:cxn modelId="{BC13EA60-FCAB-402B-994C-029D9B466184}" type="presParOf" srcId="{6D1D22D5-EAF6-4EE4-8F16-7AF649C2359B}" destId="{4A2E05E6-C83B-4B2B-B1AE-8D361CB83ADA}" srcOrd="1" destOrd="0" presId="urn:microsoft.com/office/officeart/2005/8/layout/cycle4"/>
    <dgm:cxn modelId="{9DA322A6-E68A-4D2A-9830-897CF3E5EAF7}" type="presParOf" srcId="{4A2E05E6-C83B-4B2B-B1AE-8D361CB83ADA}" destId="{B669E485-F440-431F-B4D5-D0876C086991}" srcOrd="0" destOrd="0" presId="urn:microsoft.com/office/officeart/2005/8/layout/cycle4"/>
    <dgm:cxn modelId="{F24A5730-16A0-42E2-B6C3-7792ED720E41}" type="presParOf" srcId="{4A2E05E6-C83B-4B2B-B1AE-8D361CB83ADA}" destId="{0758C9A9-E866-473C-91A0-AEF66B3743BC}" srcOrd="1" destOrd="0" presId="urn:microsoft.com/office/officeart/2005/8/layout/cycle4"/>
    <dgm:cxn modelId="{545446BB-81CC-4D55-AC3D-50409F61AE57}" type="presParOf" srcId="{6D1D22D5-EAF6-4EE4-8F16-7AF649C2359B}" destId="{313E620A-B224-46FB-9D50-5DD87E22C48B}" srcOrd="2" destOrd="0" presId="urn:microsoft.com/office/officeart/2005/8/layout/cycle4"/>
    <dgm:cxn modelId="{85C9E303-6075-4755-9530-F020DC63A856}" type="presParOf" srcId="{313E620A-B224-46FB-9D50-5DD87E22C48B}" destId="{54E5FBE0-3EC8-4114-A0BF-C3FBFA267EDF}" srcOrd="0" destOrd="0" presId="urn:microsoft.com/office/officeart/2005/8/layout/cycle4"/>
    <dgm:cxn modelId="{13ED17D7-2FEA-4ED9-A85D-871F86AF61CB}" type="presParOf" srcId="{313E620A-B224-46FB-9D50-5DD87E22C48B}" destId="{AC07CDC3-22C3-4445-AA26-E1A50894CCF2}" srcOrd="1" destOrd="0" presId="urn:microsoft.com/office/officeart/2005/8/layout/cycle4"/>
    <dgm:cxn modelId="{6DF0E9A0-944C-4C68-845A-55C1EC4A617C}" type="presParOf" srcId="{6D1D22D5-EAF6-4EE4-8F16-7AF649C2359B}" destId="{CFC04708-6182-4498-B1AF-204260A2BA21}" srcOrd="3" destOrd="0" presId="urn:microsoft.com/office/officeart/2005/8/layout/cycle4"/>
    <dgm:cxn modelId="{EC696340-AF04-4E11-A791-0AA07DBBED25}" type="presParOf" srcId="{CFC04708-6182-4498-B1AF-204260A2BA21}" destId="{0C71C57F-3808-4715-B2B5-A43E34E45561}" srcOrd="0" destOrd="0" presId="urn:microsoft.com/office/officeart/2005/8/layout/cycle4"/>
    <dgm:cxn modelId="{CFAA3722-C1AB-4F8E-BA89-862E78685723}" type="presParOf" srcId="{CFC04708-6182-4498-B1AF-204260A2BA21}" destId="{E551D4DB-380D-4945-B3B9-7415E453E929}" srcOrd="1" destOrd="0" presId="urn:microsoft.com/office/officeart/2005/8/layout/cycle4"/>
    <dgm:cxn modelId="{DBA84154-1501-4264-99DE-566B05006AA2}" type="presParOf" srcId="{6D1D22D5-EAF6-4EE4-8F16-7AF649C2359B}" destId="{1596ACB0-6FFC-4DDF-BAC7-5E3ABB30DE7F}" srcOrd="4" destOrd="0" presId="urn:microsoft.com/office/officeart/2005/8/layout/cycle4"/>
    <dgm:cxn modelId="{95CC1084-2450-413D-BB1B-19664C77DED9}" type="presParOf" srcId="{0EE0095B-EDED-4FB6-A2DD-32972924F318}" destId="{4EDF9EE9-97FA-46F0-A759-2355C4988A86}" srcOrd="1" destOrd="0" presId="urn:microsoft.com/office/officeart/2005/8/layout/cycle4"/>
    <dgm:cxn modelId="{CD22ABC1-0E9E-462F-A0D8-051A80187738}" type="presParOf" srcId="{4EDF9EE9-97FA-46F0-A759-2355C4988A86}" destId="{BCE5954E-B5C1-418B-AC24-7ADBE38E81BD}" srcOrd="0" destOrd="0" presId="urn:microsoft.com/office/officeart/2005/8/layout/cycle4"/>
    <dgm:cxn modelId="{7E83C757-F1DE-4072-A4E3-B39BEFEDCFEF}" type="presParOf" srcId="{4EDF9EE9-97FA-46F0-A759-2355C4988A86}" destId="{1643A02E-40C6-4468-A4EF-F9C5EA6DE6F3}" srcOrd="1" destOrd="0" presId="urn:microsoft.com/office/officeart/2005/8/layout/cycle4"/>
    <dgm:cxn modelId="{42BFEE9A-7D07-444D-B54F-82565C503F56}" type="presParOf" srcId="{4EDF9EE9-97FA-46F0-A759-2355C4988A86}" destId="{77BF2AE2-2B17-490A-8C73-F77A12D0E138}" srcOrd="2" destOrd="0" presId="urn:microsoft.com/office/officeart/2005/8/layout/cycle4"/>
    <dgm:cxn modelId="{45A24CDE-C45C-457D-B606-863E16D5915B}" type="presParOf" srcId="{4EDF9EE9-97FA-46F0-A759-2355C4988A86}" destId="{B972E141-CC08-4E51-82E3-58FFCFA6C7BA}" srcOrd="3" destOrd="0" presId="urn:microsoft.com/office/officeart/2005/8/layout/cycle4"/>
    <dgm:cxn modelId="{80558E3B-A57A-4601-A9C6-5C48E3453C86}" type="presParOf" srcId="{4EDF9EE9-97FA-46F0-A759-2355C4988A86}" destId="{E84473BC-6C5F-425F-AC87-ADAD62678CCB}" srcOrd="4" destOrd="0" presId="urn:microsoft.com/office/officeart/2005/8/layout/cycle4"/>
    <dgm:cxn modelId="{7115B7D4-A449-452F-BEBE-55DA0827ACCA}" type="presParOf" srcId="{0EE0095B-EDED-4FB6-A2DD-32972924F318}" destId="{67EE067A-AC97-4F84-97FB-BB5AADD02E5F}" srcOrd="2" destOrd="0" presId="urn:microsoft.com/office/officeart/2005/8/layout/cycle4"/>
    <dgm:cxn modelId="{08279D7C-A4E6-4E99-99F1-0C3E1016062B}" type="presParOf" srcId="{0EE0095B-EDED-4FB6-A2DD-32972924F318}" destId="{61AFE8C6-4702-4779-A05F-B15DA6FA9D7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883720-C8F8-4531-B9FE-4A38CB0D224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3DDF08-5865-4362-B9F1-E59D0C652B3A}">
      <dgm:prSet phldrT="[Text]"/>
      <dgm:spPr>
        <a:solidFill>
          <a:srgbClr val="5277BB">
            <a:alpha val="70000"/>
          </a:srgbClr>
        </a:solidFill>
      </dgm:spPr>
      <dgm:t>
        <a:bodyPr/>
        <a:lstStyle/>
        <a:p>
          <a:r>
            <a:rPr lang="en-US"/>
            <a:t>Strengthening Coaching</a:t>
          </a:r>
          <a:endParaRPr lang="en-GB"/>
        </a:p>
      </dgm:t>
    </dgm:pt>
    <dgm:pt modelId="{7D250F93-9BEA-46D2-A795-899F794A2A6D}" type="parTrans" cxnId="{9BCF7451-671B-4EC0-A3D4-143BCC54F0AC}">
      <dgm:prSet/>
      <dgm:spPr/>
      <dgm:t>
        <a:bodyPr/>
        <a:lstStyle/>
        <a:p>
          <a:endParaRPr lang="en-GB"/>
        </a:p>
      </dgm:t>
    </dgm:pt>
    <dgm:pt modelId="{A5CD8E20-6912-4EEE-AF0D-0A2B559EA43B}" type="sibTrans" cxnId="{9BCF7451-671B-4EC0-A3D4-143BCC54F0AC}">
      <dgm:prSet/>
      <dgm:spPr/>
      <dgm:t>
        <a:bodyPr/>
        <a:lstStyle/>
        <a:p>
          <a:endParaRPr lang="en-GB"/>
        </a:p>
      </dgm:t>
    </dgm:pt>
    <dgm:pt modelId="{C3877FED-CEF8-40ED-A719-F6CD95258C24}">
      <dgm:prSet phldrT="[Text]"/>
      <dgm:spPr/>
      <dgm:t>
        <a:bodyPr/>
        <a:lstStyle/>
        <a:p>
          <a:r>
            <a:rPr lang="en-US" dirty="0"/>
            <a:t>Instructional Coaching for all teachers</a:t>
          </a:r>
          <a:endParaRPr lang="en-GB" dirty="0"/>
        </a:p>
      </dgm:t>
    </dgm:pt>
    <dgm:pt modelId="{B7A6ED7A-C372-4B0F-9B7E-FD5E89546235}" type="parTrans" cxnId="{B6B24842-511E-436B-A1C5-DAD75518E866}">
      <dgm:prSet/>
      <dgm:spPr/>
      <dgm:t>
        <a:bodyPr/>
        <a:lstStyle/>
        <a:p>
          <a:endParaRPr lang="en-GB"/>
        </a:p>
      </dgm:t>
    </dgm:pt>
    <dgm:pt modelId="{B49C5C64-E811-47EE-81F5-8F5606717A86}" type="sibTrans" cxnId="{B6B24842-511E-436B-A1C5-DAD75518E866}">
      <dgm:prSet/>
      <dgm:spPr/>
      <dgm:t>
        <a:bodyPr/>
        <a:lstStyle/>
        <a:p>
          <a:endParaRPr lang="en-GB"/>
        </a:p>
      </dgm:t>
    </dgm:pt>
    <dgm:pt modelId="{2DA324D3-3274-4317-AA1A-A68BE68741FB}">
      <dgm:prSet phldrT="[Text]"/>
      <dgm:spPr>
        <a:solidFill>
          <a:srgbClr val="5277BB">
            <a:alpha val="70000"/>
          </a:srgbClr>
        </a:solidFill>
      </dgm:spPr>
      <dgm:t>
        <a:bodyPr/>
        <a:lstStyle/>
        <a:p>
          <a:r>
            <a:rPr lang="en-US"/>
            <a:t>Broadening Coaching</a:t>
          </a:r>
          <a:endParaRPr lang="en-GB"/>
        </a:p>
      </dgm:t>
    </dgm:pt>
    <dgm:pt modelId="{43624281-2478-41E2-A575-BE2B7309F44F}" type="parTrans" cxnId="{476668C5-293C-47AE-8EA1-E006FDB19F2E}">
      <dgm:prSet/>
      <dgm:spPr/>
      <dgm:t>
        <a:bodyPr/>
        <a:lstStyle/>
        <a:p>
          <a:endParaRPr lang="en-GB"/>
        </a:p>
      </dgm:t>
    </dgm:pt>
    <dgm:pt modelId="{F408688D-13A3-45A3-9C4A-4D254BD537B7}" type="sibTrans" cxnId="{476668C5-293C-47AE-8EA1-E006FDB19F2E}">
      <dgm:prSet/>
      <dgm:spPr/>
      <dgm:t>
        <a:bodyPr/>
        <a:lstStyle/>
        <a:p>
          <a:endParaRPr lang="en-GB"/>
        </a:p>
      </dgm:t>
    </dgm:pt>
    <dgm:pt modelId="{26FF5445-EC57-493B-89D2-A32D9C41570F}">
      <dgm:prSet phldrT="[Text]"/>
      <dgm:spPr/>
      <dgm:t>
        <a:bodyPr/>
        <a:lstStyle/>
        <a:p>
          <a:r>
            <a:rPr lang="en-US" dirty="0"/>
            <a:t>Instructional Coaching for all TAs</a:t>
          </a:r>
          <a:endParaRPr lang="en-GB" dirty="0"/>
        </a:p>
      </dgm:t>
    </dgm:pt>
    <dgm:pt modelId="{ADB22B13-9275-4F6B-8EF0-3EE737BF57D7}" type="parTrans" cxnId="{70EE4BCE-DF94-4EA2-9B5B-B7531E1EBF32}">
      <dgm:prSet/>
      <dgm:spPr/>
      <dgm:t>
        <a:bodyPr/>
        <a:lstStyle/>
        <a:p>
          <a:endParaRPr lang="en-GB"/>
        </a:p>
      </dgm:t>
    </dgm:pt>
    <dgm:pt modelId="{6D6F8393-C9A6-495D-91D8-CA9FA094DC28}" type="sibTrans" cxnId="{70EE4BCE-DF94-4EA2-9B5B-B7531E1EBF32}">
      <dgm:prSet/>
      <dgm:spPr/>
      <dgm:t>
        <a:bodyPr/>
        <a:lstStyle/>
        <a:p>
          <a:endParaRPr lang="en-GB"/>
        </a:p>
      </dgm:t>
    </dgm:pt>
    <dgm:pt modelId="{4EC06E09-64AB-4EAC-BEAC-74C49520AD3E}">
      <dgm:prSet phldrT="[Text]"/>
      <dgm:spPr>
        <a:solidFill>
          <a:srgbClr val="5277BB">
            <a:alpha val="70000"/>
          </a:srgbClr>
        </a:solidFill>
      </dgm:spPr>
      <dgm:t>
        <a:bodyPr/>
        <a:lstStyle/>
        <a:p>
          <a:r>
            <a:rPr lang="en-US"/>
            <a:t>Coaching for all</a:t>
          </a:r>
          <a:endParaRPr lang="en-GB"/>
        </a:p>
      </dgm:t>
    </dgm:pt>
    <dgm:pt modelId="{33D1D692-5B8A-4B91-BBC9-B2F5E7388802}" type="parTrans" cxnId="{7CB536B4-F9BD-4F7B-B5B0-3058EFF3ADF1}">
      <dgm:prSet/>
      <dgm:spPr/>
      <dgm:t>
        <a:bodyPr/>
        <a:lstStyle/>
        <a:p>
          <a:endParaRPr lang="en-GB"/>
        </a:p>
      </dgm:t>
    </dgm:pt>
    <dgm:pt modelId="{26798496-F7C0-4574-B232-57958986AC32}" type="sibTrans" cxnId="{7CB536B4-F9BD-4F7B-B5B0-3058EFF3ADF1}">
      <dgm:prSet/>
      <dgm:spPr/>
      <dgm:t>
        <a:bodyPr/>
        <a:lstStyle/>
        <a:p>
          <a:endParaRPr lang="en-GB"/>
        </a:p>
      </dgm:t>
    </dgm:pt>
    <dgm:pt modelId="{980D3715-C9C3-415A-94FA-A94B7BBC25D6}">
      <dgm:prSet phldrT="[Text]" custT="1"/>
      <dgm:spPr/>
      <dgm:t>
        <a:bodyPr/>
        <a:lstStyle/>
        <a:p>
          <a:r>
            <a:rPr lang="en-US" sz="1600" dirty="0"/>
            <a:t>Coaching for all staff</a:t>
          </a:r>
          <a:endParaRPr lang="en-GB" sz="1600" dirty="0"/>
        </a:p>
      </dgm:t>
    </dgm:pt>
    <dgm:pt modelId="{77461D3A-C07C-4F76-AC46-8EEEB7164CC2}" type="parTrans" cxnId="{17204395-8515-445C-9CC6-01AABA32C10D}">
      <dgm:prSet/>
      <dgm:spPr/>
      <dgm:t>
        <a:bodyPr/>
        <a:lstStyle/>
        <a:p>
          <a:endParaRPr lang="en-GB"/>
        </a:p>
      </dgm:t>
    </dgm:pt>
    <dgm:pt modelId="{F7D65CAB-1261-4684-BDF3-A3EFDC779156}" type="sibTrans" cxnId="{17204395-8515-445C-9CC6-01AABA32C10D}">
      <dgm:prSet/>
      <dgm:spPr/>
      <dgm:t>
        <a:bodyPr/>
        <a:lstStyle/>
        <a:p>
          <a:endParaRPr lang="en-GB"/>
        </a:p>
      </dgm:t>
    </dgm:pt>
    <dgm:pt modelId="{662A98F3-891E-429B-92C8-66893481952B}">
      <dgm:prSet phldrT="[Text]"/>
      <dgm:spPr/>
      <dgm:t>
        <a:bodyPr/>
        <a:lstStyle/>
        <a:p>
          <a:r>
            <a:rPr lang="en-US" dirty="0"/>
            <a:t>3-weekly cycle in directed time (Year 3 onwards)</a:t>
          </a:r>
          <a:endParaRPr lang="en-GB" dirty="0"/>
        </a:p>
      </dgm:t>
    </dgm:pt>
    <dgm:pt modelId="{4261C3D1-1512-4E48-A1F0-5CFD86826959}" type="parTrans" cxnId="{89E62CA5-D8D5-4F91-9A55-C64D94A4F241}">
      <dgm:prSet/>
      <dgm:spPr/>
      <dgm:t>
        <a:bodyPr/>
        <a:lstStyle/>
        <a:p>
          <a:endParaRPr lang="en-GB"/>
        </a:p>
      </dgm:t>
    </dgm:pt>
    <dgm:pt modelId="{5B5C22F3-A5BB-4044-924B-5204E1F92DF5}" type="sibTrans" cxnId="{89E62CA5-D8D5-4F91-9A55-C64D94A4F241}">
      <dgm:prSet/>
      <dgm:spPr/>
      <dgm:t>
        <a:bodyPr/>
        <a:lstStyle/>
        <a:p>
          <a:endParaRPr lang="en-GB"/>
        </a:p>
      </dgm:t>
    </dgm:pt>
    <dgm:pt modelId="{23DB8F63-DF8B-49DB-A94E-207BFE73FB43}">
      <dgm:prSet phldrT="[Text]"/>
      <dgm:spPr/>
      <dgm:t>
        <a:bodyPr/>
        <a:lstStyle/>
        <a:p>
          <a:r>
            <a:rPr lang="en-US"/>
            <a:t>Focus in on the active ingredients</a:t>
          </a:r>
          <a:endParaRPr lang="en-GB"/>
        </a:p>
      </dgm:t>
    </dgm:pt>
    <dgm:pt modelId="{E4D04061-5AA0-498E-9C3D-1EBE35F490C6}" type="parTrans" cxnId="{4602CC32-B894-49B5-B030-9C4C92E80400}">
      <dgm:prSet/>
      <dgm:spPr/>
      <dgm:t>
        <a:bodyPr/>
        <a:lstStyle/>
        <a:p>
          <a:endParaRPr lang="en-GB"/>
        </a:p>
      </dgm:t>
    </dgm:pt>
    <dgm:pt modelId="{14F21F80-3119-4D4B-A158-7CE6EA7A4333}" type="sibTrans" cxnId="{4602CC32-B894-49B5-B030-9C4C92E80400}">
      <dgm:prSet/>
      <dgm:spPr/>
      <dgm:t>
        <a:bodyPr/>
        <a:lstStyle/>
        <a:p>
          <a:endParaRPr lang="en-GB"/>
        </a:p>
      </dgm:t>
    </dgm:pt>
    <dgm:pt modelId="{B24B4149-F4CE-4FBB-A712-313B0922B443}">
      <dgm:prSet phldrT="[Text]"/>
      <dgm:spPr/>
      <dgm:t>
        <a:bodyPr/>
        <a:lstStyle/>
        <a:p>
          <a:r>
            <a:rPr lang="en-US"/>
            <a:t>2-weekly cycle in directed time</a:t>
          </a:r>
          <a:endParaRPr lang="en-GB"/>
        </a:p>
      </dgm:t>
    </dgm:pt>
    <dgm:pt modelId="{FC2A5419-F26F-4F08-A622-7DBD8EC336BA}" type="parTrans" cxnId="{D0D13655-5D5F-44ED-80AE-3CB7633BD1F6}">
      <dgm:prSet/>
      <dgm:spPr/>
      <dgm:t>
        <a:bodyPr/>
        <a:lstStyle/>
        <a:p>
          <a:endParaRPr lang="en-GB"/>
        </a:p>
      </dgm:t>
    </dgm:pt>
    <dgm:pt modelId="{897FE2CF-5CC8-4C4C-A9C8-C74FF5C6E12D}" type="sibTrans" cxnId="{D0D13655-5D5F-44ED-80AE-3CB7633BD1F6}">
      <dgm:prSet/>
      <dgm:spPr/>
      <dgm:t>
        <a:bodyPr/>
        <a:lstStyle/>
        <a:p>
          <a:endParaRPr lang="en-GB"/>
        </a:p>
      </dgm:t>
    </dgm:pt>
    <dgm:pt modelId="{F67D0EF9-C075-4A9A-A23C-470F426C3E6E}">
      <dgm:prSet phldrT="[Text]"/>
      <dgm:spPr/>
      <dgm:t>
        <a:bodyPr/>
        <a:lstStyle/>
        <a:p>
          <a:r>
            <a:rPr lang="en-US"/>
            <a:t>Focus in on the active ingredients</a:t>
          </a:r>
          <a:endParaRPr lang="en-GB"/>
        </a:p>
      </dgm:t>
    </dgm:pt>
    <dgm:pt modelId="{8852884E-9AC1-4B84-8D35-A9F92871A5C6}" type="parTrans" cxnId="{9A940CC5-3997-4AC0-9D3E-69DE1ED4B711}">
      <dgm:prSet/>
      <dgm:spPr/>
      <dgm:t>
        <a:bodyPr/>
        <a:lstStyle/>
        <a:p>
          <a:endParaRPr lang="en-GB"/>
        </a:p>
      </dgm:t>
    </dgm:pt>
    <dgm:pt modelId="{BBC9BABE-C043-43B1-93AC-DD9020321240}" type="sibTrans" cxnId="{9A940CC5-3997-4AC0-9D3E-69DE1ED4B711}">
      <dgm:prSet/>
      <dgm:spPr/>
      <dgm:t>
        <a:bodyPr/>
        <a:lstStyle/>
        <a:p>
          <a:endParaRPr lang="en-GB"/>
        </a:p>
      </dgm:t>
    </dgm:pt>
    <dgm:pt modelId="{B3042901-889B-41EA-A6FD-084C2DF3120D}">
      <dgm:prSet phldrT="[Text]" custT="1"/>
      <dgm:spPr/>
      <dgm:t>
        <a:bodyPr/>
        <a:lstStyle/>
        <a:p>
          <a:r>
            <a:rPr lang="en-US" sz="1600" dirty="0"/>
            <a:t>Cyclical approach through line management?</a:t>
          </a:r>
          <a:endParaRPr lang="en-GB" sz="1600" dirty="0"/>
        </a:p>
      </dgm:t>
    </dgm:pt>
    <dgm:pt modelId="{4603325E-216E-40D7-9A86-7203538B5FE9}" type="parTrans" cxnId="{88C1326B-5D13-4B1A-9B93-AF8D6BCFD923}">
      <dgm:prSet/>
      <dgm:spPr/>
      <dgm:t>
        <a:bodyPr/>
        <a:lstStyle/>
        <a:p>
          <a:endParaRPr lang="en-GB"/>
        </a:p>
      </dgm:t>
    </dgm:pt>
    <dgm:pt modelId="{862FFC9E-EEE8-4312-B085-2371E72FD48B}" type="sibTrans" cxnId="{88C1326B-5D13-4B1A-9B93-AF8D6BCFD923}">
      <dgm:prSet/>
      <dgm:spPr/>
      <dgm:t>
        <a:bodyPr/>
        <a:lstStyle/>
        <a:p>
          <a:endParaRPr lang="en-GB"/>
        </a:p>
      </dgm:t>
    </dgm:pt>
    <dgm:pt modelId="{1FA737F2-42B1-4B7C-89FC-2F7FDE8C8C64}">
      <dgm:prSet phldrT="[Text]" custT="1"/>
      <dgm:spPr/>
      <dgm:t>
        <a:bodyPr/>
        <a:lstStyle/>
        <a:p>
          <a:r>
            <a:rPr lang="en-US" sz="1600"/>
            <a:t>Carefully considering a core of active ingredients</a:t>
          </a:r>
          <a:endParaRPr lang="en-GB" sz="1600"/>
        </a:p>
      </dgm:t>
    </dgm:pt>
    <dgm:pt modelId="{FDE2A70E-61F1-4963-9139-3EA526BF0CAD}" type="parTrans" cxnId="{1F20DE0A-6A84-428F-AC8E-519A3238CD83}">
      <dgm:prSet/>
      <dgm:spPr/>
      <dgm:t>
        <a:bodyPr/>
        <a:lstStyle/>
        <a:p>
          <a:endParaRPr lang="en-GB"/>
        </a:p>
      </dgm:t>
    </dgm:pt>
    <dgm:pt modelId="{84168C61-200B-4D4D-A311-CF47D070EEF1}" type="sibTrans" cxnId="{1F20DE0A-6A84-428F-AC8E-519A3238CD83}">
      <dgm:prSet/>
      <dgm:spPr/>
      <dgm:t>
        <a:bodyPr/>
        <a:lstStyle/>
        <a:p>
          <a:endParaRPr lang="en-GB"/>
        </a:p>
      </dgm:t>
    </dgm:pt>
    <dgm:pt modelId="{09C110F9-7070-43A2-9E00-7ABD184B92D2}">
      <dgm:prSet phldrT="[Text]"/>
      <dgm:spPr/>
      <dgm:t>
        <a:bodyPr/>
        <a:lstStyle/>
        <a:p>
          <a:r>
            <a:rPr lang="en-US" dirty="0"/>
            <a:t>Strong evidence base</a:t>
          </a:r>
          <a:endParaRPr lang="en-GB" dirty="0"/>
        </a:p>
      </dgm:t>
    </dgm:pt>
    <dgm:pt modelId="{AF27F95D-C1BC-46C4-B6D1-DA9B286A3F6B}" type="parTrans" cxnId="{99F726E1-F623-4F44-ABCB-249ECB96AD9F}">
      <dgm:prSet/>
      <dgm:spPr/>
      <dgm:t>
        <a:bodyPr/>
        <a:lstStyle/>
        <a:p>
          <a:endParaRPr lang="en-GB"/>
        </a:p>
      </dgm:t>
    </dgm:pt>
    <dgm:pt modelId="{08DF8249-0AF5-4F08-85C7-39552EF8CE41}" type="sibTrans" cxnId="{99F726E1-F623-4F44-ABCB-249ECB96AD9F}">
      <dgm:prSet/>
      <dgm:spPr/>
      <dgm:t>
        <a:bodyPr/>
        <a:lstStyle/>
        <a:p>
          <a:endParaRPr lang="en-GB"/>
        </a:p>
      </dgm:t>
    </dgm:pt>
    <dgm:pt modelId="{82D6E09F-7809-4AD0-A443-B7B87D5E1EBB}" type="pres">
      <dgm:prSet presAssocID="{7A883720-C8F8-4531-B9FE-4A38CB0D224E}" presName="rootnode" presStyleCnt="0">
        <dgm:presLayoutVars>
          <dgm:chMax/>
          <dgm:chPref/>
          <dgm:dir/>
          <dgm:animLvl val="lvl"/>
        </dgm:presLayoutVars>
      </dgm:prSet>
      <dgm:spPr/>
    </dgm:pt>
    <dgm:pt modelId="{1539A20D-DE9A-4F3F-B7CD-BD675AC646BB}" type="pres">
      <dgm:prSet presAssocID="{EA3DDF08-5865-4362-B9F1-E59D0C652B3A}" presName="composite" presStyleCnt="0"/>
      <dgm:spPr/>
    </dgm:pt>
    <dgm:pt modelId="{E5D200ED-2CC5-446B-9710-DB94793D415D}" type="pres">
      <dgm:prSet presAssocID="{EA3DDF08-5865-4362-B9F1-E59D0C652B3A}" presName="bentUpArrow1" presStyleLbl="alignImgPlace1" presStyleIdx="0" presStyleCnt="2"/>
      <dgm:spPr>
        <a:solidFill>
          <a:srgbClr val="5277BB">
            <a:alpha val="25000"/>
          </a:srgbClr>
        </a:solidFill>
      </dgm:spPr>
    </dgm:pt>
    <dgm:pt modelId="{4F13F6C2-22D7-4446-B8C5-D2E1E3BDE406}" type="pres">
      <dgm:prSet presAssocID="{EA3DDF08-5865-4362-B9F1-E59D0C652B3A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E4A8B172-40DE-4E5B-9F82-04CC1AEDC5E9}" type="pres">
      <dgm:prSet presAssocID="{EA3DDF08-5865-4362-B9F1-E59D0C652B3A}" presName="ChildText" presStyleLbl="revTx" presStyleIdx="0" presStyleCnt="3" custScaleX="330546" custLinFactX="16348" custLinFactNeighborX="100000" custLinFactNeighborY="928">
        <dgm:presLayoutVars>
          <dgm:chMax val="0"/>
          <dgm:chPref val="0"/>
          <dgm:bulletEnabled val="1"/>
        </dgm:presLayoutVars>
      </dgm:prSet>
      <dgm:spPr/>
    </dgm:pt>
    <dgm:pt modelId="{8480177D-52AD-4959-AE2A-C5D102AFF81A}" type="pres">
      <dgm:prSet presAssocID="{A5CD8E20-6912-4EEE-AF0D-0A2B559EA43B}" presName="sibTrans" presStyleCnt="0"/>
      <dgm:spPr/>
    </dgm:pt>
    <dgm:pt modelId="{DC96622E-238E-4D25-A650-287CB85EB5CA}" type="pres">
      <dgm:prSet presAssocID="{2DA324D3-3274-4317-AA1A-A68BE68741FB}" presName="composite" presStyleCnt="0"/>
      <dgm:spPr/>
    </dgm:pt>
    <dgm:pt modelId="{50E34386-6C2E-41DA-9621-AB0DEE8205A3}" type="pres">
      <dgm:prSet presAssocID="{2DA324D3-3274-4317-AA1A-A68BE68741FB}" presName="bentUpArrow1" presStyleLbl="alignImgPlace1" presStyleIdx="1" presStyleCnt="2" custLinFactNeighborX="-10620"/>
      <dgm:spPr>
        <a:solidFill>
          <a:srgbClr val="5277BB">
            <a:alpha val="25000"/>
          </a:srgbClr>
        </a:solidFill>
      </dgm:spPr>
    </dgm:pt>
    <dgm:pt modelId="{74FF9C1E-7BED-46A7-A5AC-A93E915043ED}" type="pres">
      <dgm:prSet presAssocID="{2DA324D3-3274-4317-AA1A-A68BE68741FB}" presName="ParentText" presStyleLbl="node1" presStyleIdx="1" presStyleCnt="3" custLinFactNeighborX="-7180">
        <dgm:presLayoutVars>
          <dgm:chMax val="1"/>
          <dgm:chPref val="1"/>
          <dgm:bulletEnabled val="1"/>
        </dgm:presLayoutVars>
      </dgm:prSet>
      <dgm:spPr/>
    </dgm:pt>
    <dgm:pt modelId="{DFD35B54-155A-46E9-9EE3-5F479CFEAE56}" type="pres">
      <dgm:prSet presAssocID="{2DA324D3-3274-4317-AA1A-A68BE68741FB}" presName="ChildText" presStyleLbl="revTx" presStyleIdx="1" presStyleCnt="3" custScaleX="241010" custLinFactNeighborX="62205">
        <dgm:presLayoutVars>
          <dgm:chMax val="0"/>
          <dgm:chPref val="0"/>
          <dgm:bulletEnabled val="1"/>
        </dgm:presLayoutVars>
      </dgm:prSet>
      <dgm:spPr/>
    </dgm:pt>
    <dgm:pt modelId="{5F4B45F3-CF61-482C-920A-40592B2ED064}" type="pres">
      <dgm:prSet presAssocID="{F408688D-13A3-45A3-9C4A-4D254BD537B7}" presName="sibTrans" presStyleCnt="0"/>
      <dgm:spPr/>
    </dgm:pt>
    <dgm:pt modelId="{B236679E-03F8-4EAE-B4D2-152C926047A8}" type="pres">
      <dgm:prSet presAssocID="{4EC06E09-64AB-4EAC-BEAC-74C49520AD3E}" presName="composite" presStyleCnt="0"/>
      <dgm:spPr/>
    </dgm:pt>
    <dgm:pt modelId="{2C87B3E5-4936-41C6-8EF1-5E7F173CED8E}" type="pres">
      <dgm:prSet presAssocID="{4EC06E09-64AB-4EAC-BEAC-74C49520AD3E}" presName="ParentText" presStyleLbl="node1" presStyleIdx="2" presStyleCnt="3" custLinFactNeighborX="-15796">
        <dgm:presLayoutVars>
          <dgm:chMax val="1"/>
          <dgm:chPref val="1"/>
          <dgm:bulletEnabled val="1"/>
        </dgm:presLayoutVars>
      </dgm:prSet>
      <dgm:spPr/>
    </dgm:pt>
    <dgm:pt modelId="{AEDA64AA-B109-43D5-A336-906B4052785D}" type="pres">
      <dgm:prSet presAssocID="{4EC06E09-64AB-4EAC-BEAC-74C49520AD3E}" presName="FinalChildText" presStyleLbl="revTx" presStyleIdx="2" presStyleCnt="3" custScaleX="241010" custLinFactNeighborX="49251" custLinFactNeighborY="-1678">
        <dgm:presLayoutVars>
          <dgm:chMax val="0"/>
          <dgm:chPref val="0"/>
          <dgm:bulletEnabled val="1"/>
        </dgm:presLayoutVars>
      </dgm:prSet>
      <dgm:spPr/>
    </dgm:pt>
  </dgm:ptLst>
  <dgm:cxnLst>
    <dgm:cxn modelId="{1F20DE0A-6A84-428F-AC8E-519A3238CD83}" srcId="{4EC06E09-64AB-4EAC-BEAC-74C49520AD3E}" destId="{1FA737F2-42B1-4B7C-89FC-2F7FDE8C8C64}" srcOrd="2" destOrd="0" parTransId="{FDE2A70E-61F1-4963-9139-3EA526BF0CAD}" sibTransId="{84168C61-200B-4D4D-A311-CF47D070EEF1}"/>
    <dgm:cxn modelId="{D88A3029-837D-4373-BE53-3BC0F10106B6}" type="presOf" srcId="{662A98F3-891E-429B-92C8-66893481952B}" destId="{E4A8B172-40DE-4E5B-9F82-04CC1AEDC5E9}" srcOrd="0" destOrd="2" presId="urn:microsoft.com/office/officeart/2005/8/layout/StepDownProcess"/>
    <dgm:cxn modelId="{6748E62B-549B-454C-95B2-482648F18F48}" type="presOf" srcId="{09C110F9-7070-43A2-9E00-7ABD184B92D2}" destId="{E4A8B172-40DE-4E5B-9F82-04CC1AEDC5E9}" srcOrd="0" destOrd="1" presId="urn:microsoft.com/office/officeart/2005/8/layout/StepDownProcess"/>
    <dgm:cxn modelId="{4602CC32-B894-49B5-B030-9C4C92E80400}" srcId="{EA3DDF08-5865-4362-B9F1-E59D0C652B3A}" destId="{23DB8F63-DF8B-49DB-A94E-207BFE73FB43}" srcOrd="3" destOrd="0" parTransId="{E4D04061-5AA0-498E-9C3D-1EBE35F490C6}" sibTransId="{14F21F80-3119-4D4B-A158-7CE6EA7A4333}"/>
    <dgm:cxn modelId="{E91ADA35-1EA3-4213-82E0-876E1DB3A048}" type="presOf" srcId="{980D3715-C9C3-415A-94FA-A94B7BBC25D6}" destId="{AEDA64AA-B109-43D5-A336-906B4052785D}" srcOrd="0" destOrd="0" presId="urn:microsoft.com/office/officeart/2005/8/layout/StepDownProcess"/>
    <dgm:cxn modelId="{8688443A-4CED-4E18-8487-B7EDB64861FF}" type="presOf" srcId="{7A883720-C8F8-4531-B9FE-4A38CB0D224E}" destId="{82D6E09F-7809-4AD0-A443-B7B87D5E1EBB}" srcOrd="0" destOrd="0" presId="urn:microsoft.com/office/officeart/2005/8/layout/StepDownProcess"/>
    <dgm:cxn modelId="{7C2A973B-3E14-4B4A-8039-40058CD2F4F5}" type="presOf" srcId="{2DA324D3-3274-4317-AA1A-A68BE68741FB}" destId="{74FF9C1E-7BED-46A7-A5AC-A93E915043ED}" srcOrd="0" destOrd="0" presId="urn:microsoft.com/office/officeart/2005/8/layout/StepDownProcess"/>
    <dgm:cxn modelId="{97CEE85F-B49E-46FA-AAEF-53606DDA362A}" type="presOf" srcId="{23DB8F63-DF8B-49DB-A94E-207BFE73FB43}" destId="{E4A8B172-40DE-4E5B-9F82-04CC1AEDC5E9}" srcOrd="0" destOrd="3" presId="urn:microsoft.com/office/officeart/2005/8/layout/StepDownProcess"/>
    <dgm:cxn modelId="{B6B24842-511E-436B-A1C5-DAD75518E866}" srcId="{EA3DDF08-5865-4362-B9F1-E59D0C652B3A}" destId="{C3877FED-CEF8-40ED-A719-F6CD95258C24}" srcOrd="0" destOrd="0" parTransId="{B7A6ED7A-C372-4B0F-9B7E-FD5E89546235}" sibTransId="{B49C5C64-E811-47EE-81F5-8F5606717A86}"/>
    <dgm:cxn modelId="{087CF24A-BF19-42BE-8285-37CF893AB356}" type="presOf" srcId="{F67D0EF9-C075-4A9A-A23C-470F426C3E6E}" destId="{DFD35B54-155A-46E9-9EE3-5F479CFEAE56}" srcOrd="0" destOrd="2" presId="urn:microsoft.com/office/officeart/2005/8/layout/StepDownProcess"/>
    <dgm:cxn modelId="{88C1326B-5D13-4B1A-9B93-AF8D6BCFD923}" srcId="{4EC06E09-64AB-4EAC-BEAC-74C49520AD3E}" destId="{B3042901-889B-41EA-A6FD-084C2DF3120D}" srcOrd="1" destOrd="0" parTransId="{4603325E-216E-40D7-9A86-7203538B5FE9}" sibTransId="{862FFC9E-EEE8-4312-B085-2371E72FD48B}"/>
    <dgm:cxn modelId="{9BCF7451-671B-4EC0-A3D4-143BCC54F0AC}" srcId="{7A883720-C8F8-4531-B9FE-4A38CB0D224E}" destId="{EA3DDF08-5865-4362-B9F1-E59D0C652B3A}" srcOrd="0" destOrd="0" parTransId="{7D250F93-9BEA-46D2-A795-899F794A2A6D}" sibTransId="{A5CD8E20-6912-4EEE-AF0D-0A2B559EA43B}"/>
    <dgm:cxn modelId="{D0D13655-5D5F-44ED-80AE-3CB7633BD1F6}" srcId="{2DA324D3-3274-4317-AA1A-A68BE68741FB}" destId="{B24B4149-F4CE-4FBB-A712-313B0922B443}" srcOrd="1" destOrd="0" parTransId="{FC2A5419-F26F-4F08-A622-7DBD8EC336BA}" sibTransId="{897FE2CF-5CC8-4C4C-A9C8-C74FF5C6E12D}"/>
    <dgm:cxn modelId="{17204395-8515-445C-9CC6-01AABA32C10D}" srcId="{4EC06E09-64AB-4EAC-BEAC-74C49520AD3E}" destId="{980D3715-C9C3-415A-94FA-A94B7BBC25D6}" srcOrd="0" destOrd="0" parTransId="{77461D3A-C07C-4F76-AC46-8EEEB7164CC2}" sibTransId="{F7D65CAB-1261-4684-BDF3-A3EFDC779156}"/>
    <dgm:cxn modelId="{89E62CA5-D8D5-4F91-9A55-C64D94A4F241}" srcId="{EA3DDF08-5865-4362-B9F1-E59D0C652B3A}" destId="{662A98F3-891E-429B-92C8-66893481952B}" srcOrd="2" destOrd="0" parTransId="{4261C3D1-1512-4E48-A1F0-5CFD86826959}" sibTransId="{5B5C22F3-A5BB-4044-924B-5204E1F92DF5}"/>
    <dgm:cxn modelId="{7CB536B4-F9BD-4F7B-B5B0-3058EFF3ADF1}" srcId="{7A883720-C8F8-4531-B9FE-4A38CB0D224E}" destId="{4EC06E09-64AB-4EAC-BEAC-74C49520AD3E}" srcOrd="2" destOrd="0" parTransId="{33D1D692-5B8A-4B91-BBC9-B2F5E7388802}" sibTransId="{26798496-F7C0-4574-B232-57958986AC32}"/>
    <dgm:cxn modelId="{1C934CB8-02C8-4FE1-A6DC-545CBEECA808}" type="presOf" srcId="{4EC06E09-64AB-4EAC-BEAC-74C49520AD3E}" destId="{2C87B3E5-4936-41C6-8EF1-5E7F173CED8E}" srcOrd="0" destOrd="0" presId="urn:microsoft.com/office/officeart/2005/8/layout/StepDownProcess"/>
    <dgm:cxn modelId="{268746B9-9433-4C7A-8812-323BE17DBD34}" type="presOf" srcId="{EA3DDF08-5865-4362-B9F1-E59D0C652B3A}" destId="{4F13F6C2-22D7-4446-B8C5-D2E1E3BDE406}" srcOrd="0" destOrd="0" presId="urn:microsoft.com/office/officeart/2005/8/layout/StepDownProcess"/>
    <dgm:cxn modelId="{8E11F4C3-A385-4990-90EB-F508930E3699}" type="presOf" srcId="{1FA737F2-42B1-4B7C-89FC-2F7FDE8C8C64}" destId="{AEDA64AA-B109-43D5-A336-906B4052785D}" srcOrd="0" destOrd="2" presId="urn:microsoft.com/office/officeart/2005/8/layout/StepDownProcess"/>
    <dgm:cxn modelId="{9A940CC5-3997-4AC0-9D3E-69DE1ED4B711}" srcId="{2DA324D3-3274-4317-AA1A-A68BE68741FB}" destId="{F67D0EF9-C075-4A9A-A23C-470F426C3E6E}" srcOrd="2" destOrd="0" parTransId="{8852884E-9AC1-4B84-8D35-A9F92871A5C6}" sibTransId="{BBC9BABE-C043-43B1-93AC-DD9020321240}"/>
    <dgm:cxn modelId="{476668C5-293C-47AE-8EA1-E006FDB19F2E}" srcId="{7A883720-C8F8-4531-B9FE-4A38CB0D224E}" destId="{2DA324D3-3274-4317-AA1A-A68BE68741FB}" srcOrd="1" destOrd="0" parTransId="{43624281-2478-41E2-A575-BE2B7309F44F}" sibTransId="{F408688D-13A3-45A3-9C4A-4D254BD537B7}"/>
    <dgm:cxn modelId="{C67EB4C5-1DE1-42DD-99C4-9EE0EE924B90}" type="presOf" srcId="{C3877FED-CEF8-40ED-A719-F6CD95258C24}" destId="{E4A8B172-40DE-4E5B-9F82-04CC1AEDC5E9}" srcOrd="0" destOrd="0" presId="urn:microsoft.com/office/officeart/2005/8/layout/StepDownProcess"/>
    <dgm:cxn modelId="{70EE4BCE-DF94-4EA2-9B5B-B7531E1EBF32}" srcId="{2DA324D3-3274-4317-AA1A-A68BE68741FB}" destId="{26FF5445-EC57-493B-89D2-A32D9C41570F}" srcOrd="0" destOrd="0" parTransId="{ADB22B13-9275-4F6B-8EF0-3EE737BF57D7}" sibTransId="{6D6F8393-C9A6-495D-91D8-CA9FA094DC28}"/>
    <dgm:cxn modelId="{99F726E1-F623-4F44-ABCB-249ECB96AD9F}" srcId="{EA3DDF08-5865-4362-B9F1-E59D0C652B3A}" destId="{09C110F9-7070-43A2-9E00-7ABD184B92D2}" srcOrd="1" destOrd="0" parTransId="{AF27F95D-C1BC-46C4-B6D1-DA9B286A3F6B}" sibTransId="{08DF8249-0AF5-4F08-85C7-39552EF8CE41}"/>
    <dgm:cxn modelId="{B111B7E6-DA80-4E02-B312-CE1B46AD00A8}" type="presOf" srcId="{26FF5445-EC57-493B-89D2-A32D9C41570F}" destId="{DFD35B54-155A-46E9-9EE3-5F479CFEAE56}" srcOrd="0" destOrd="0" presId="urn:microsoft.com/office/officeart/2005/8/layout/StepDownProcess"/>
    <dgm:cxn modelId="{379D3CF1-C9F8-4675-B29C-6D2B2CE6B495}" type="presOf" srcId="{B24B4149-F4CE-4FBB-A712-313B0922B443}" destId="{DFD35B54-155A-46E9-9EE3-5F479CFEAE56}" srcOrd="0" destOrd="1" presId="urn:microsoft.com/office/officeart/2005/8/layout/StepDownProcess"/>
    <dgm:cxn modelId="{7E2C77F3-B64B-457E-A737-6D5634137D69}" type="presOf" srcId="{B3042901-889B-41EA-A6FD-084C2DF3120D}" destId="{AEDA64AA-B109-43D5-A336-906B4052785D}" srcOrd="0" destOrd="1" presId="urn:microsoft.com/office/officeart/2005/8/layout/StepDownProcess"/>
    <dgm:cxn modelId="{2E37179E-1CB3-4AD8-B1AD-EEE0204FA9DF}" type="presParOf" srcId="{82D6E09F-7809-4AD0-A443-B7B87D5E1EBB}" destId="{1539A20D-DE9A-4F3F-B7CD-BD675AC646BB}" srcOrd="0" destOrd="0" presId="urn:microsoft.com/office/officeart/2005/8/layout/StepDownProcess"/>
    <dgm:cxn modelId="{DB61BBFC-6D5A-4798-A854-BD86427930FD}" type="presParOf" srcId="{1539A20D-DE9A-4F3F-B7CD-BD675AC646BB}" destId="{E5D200ED-2CC5-446B-9710-DB94793D415D}" srcOrd="0" destOrd="0" presId="urn:microsoft.com/office/officeart/2005/8/layout/StepDownProcess"/>
    <dgm:cxn modelId="{6FF0D1EA-9246-40C8-93A1-8C1F9BED65AC}" type="presParOf" srcId="{1539A20D-DE9A-4F3F-B7CD-BD675AC646BB}" destId="{4F13F6C2-22D7-4446-B8C5-D2E1E3BDE406}" srcOrd="1" destOrd="0" presId="urn:microsoft.com/office/officeart/2005/8/layout/StepDownProcess"/>
    <dgm:cxn modelId="{7AE49E0A-5804-4FEF-9DBE-6F57B7DA0821}" type="presParOf" srcId="{1539A20D-DE9A-4F3F-B7CD-BD675AC646BB}" destId="{E4A8B172-40DE-4E5B-9F82-04CC1AEDC5E9}" srcOrd="2" destOrd="0" presId="urn:microsoft.com/office/officeart/2005/8/layout/StepDownProcess"/>
    <dgm:cxn modelId="{164D9A7E-77C7-4390-8E68-CA465F29BF45}" type="presParOf" srcId="{82D6E09F-7809-4AD0-A443-B7B87D5E1EBB}" destId="{8480177D-52AD-4959-AE2A-C5D102AFF81A}" srcOrd="1" destOrd="0" presId="urn:microsoft.com/office/officeart/2005/8/layout/StepDownProcess"/>
    <dgm:cxn modelId="{6BCD6AC6-BAF2-44A6-8D0B-82D6D8C6858F}" type="presParOf" srcId="{82D6E09F-7809-4AD0-A443-B7B87D5E1EBB}" destId="{DC96622E-238E-4D25-A650-287CB85EB5CA}" srcOrd="2" destOrd="0" presId="urn:microsoft.com/office/officeart/2005/8/layout/StepDownProcess"/>
    <dgm:cxn modelId="{548CC7A7-A742-4E38-B828-473CACED9C86}" type="presParOf" srcId="{DC96622E-238E-4D25-A650-287CB85EB5CA}" destId="{50E34386-6C2E-41DA-9621-AB0DEE8205A3}" srcOrd="0" destOrd="0" presId="urn:microsoft.com/office/officeart/2005/8/layout/StepDownProcess"/>
    <dgm:cxn modelId="{1CA7A44F-8B62-472D-B2BA-2F6F067E2050}" type="presParOf" srcId="{DC96622E-238E-4D25-A650-287CB85EB5CA}" destId="{74FF9C1E-7BED-46A7-A5AC-A93E915043ED}" srcOrd="1" destOrd="0" presId="urn:microsoft.com/office/officeart/2005/8/layout/StepDownProcess"/>
    <dgm:cxn modelId="{F5D0D436-BF82-49FF-8ABC-48C7245EA94C}" type="presParOf" srcId="{DC96622E-238E-4D25-A650-287CB85EB5CA}" destId="{DFD35B54-155A-46E9-9EE3-5F479CFEAE56}" srcOrd="2" destOrd="0" presId="urn:microsoft.com/office/officeart/2005/8/layout/StepDownProcess"/>
    <dgm:cxn modelId="{0CE396E4-552A-45D3-A05B-5B4D283B92CA}" type="presParOf" srcId="{82D6E09F-7809-4AD0-A443-B7B87D5E1EBB}" destId="{5F4B45F3-CF61-482C-920A-40592B2ED064}" srcOrd="3" destOrd="0" presId="urn:microsoft.com/office/officeart/2005/8/layout/StepDownProcess"/>
    <dgm:cxn modelId="{AE2A057C-6DC6-4017-867C-8174CE20C2D0}" type="presParOf" srcId="{82D6E09F-7809-4AD0-A443-B7B87D5E1EBB}" destId="{B236679E-03F8-4EAE-B4D2-152C926047A8}" srcOrd="4" destOrd="0" presId="urn:microsoft.com/office/officeart/2005/8/layout/StepDownProcess"/>
    <dgm:cxn modelId="{94221F60-8A85-42DF-B8E3-FDD3E9BE8817}" type="presParOf" srcId="{B236679E-03F8-4EAE-B4D2-152C926047A8}" destId="{2C87B3E5-4936-41C6-8EF1-5E7F173CED8E}" srcOrd="0" destOrd="0" presId="urn:microsoft.com/office/officeart/2005/8/layout/StepDownProcess"/>
    <dgm:cxn modelId="{CA2E3A3A-C587-41B6-9B3D-04E24EE358A0}" type="presParOf" srcId="{B236679E-03F8-4EAE-B4D2-152C926047A8}" destId="{AEDA64AA-B109-43D5-A336-906B4052785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5FBE0-3EC8-4114-A0BF-C3FBFA267EDF}">
      <dsp:nvSpPr>
        <dsp:cNvPr id="0" name=""/>
        <dsp:cNvSpPr/>
      </dsp:nvSpPr>
      <dsp:spPr>
        <a:xfrm>
          <a:off x="6141114" y="3060000"/>
          <a:ext cx="4117418" cy="144000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kern="1200"/>
        </a:p>
      </dsp:txBody>
      <dsp:txXfrm>
        <a:off x="7407972" y="3451632"/>
        <a:ext cx="2818928" cy="1016736"/>
      </dsp:txXfrm>
    </dsp:sp>
    <dsp:sp modelId="{0C71C57F-3808-4715-B2B5-A43E34E45561}">
      <dsp:nvSpPr>
        <dsp:cNvPr id="0" name=""/>
        <dsp:cNvSpPr/>
      </dsp:nvSpPr>
      <dsp:spPr>
        <a:xfrm>
          <a:off x="1933467" y="3060000"/>
          <a:ext cx="4117418" cy="144000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600" kern="1200"/>
        </a:p>
      </dsp:txBody>
      <dsp:txXfrm>
        <a:off x="1965099" y="3451632"/>
        <a:ext cx="2818928" cy="1016736"/>
      </dsp:txXfrm>
    </dsp:sp>
    <dsp:sp modelId="{B669E485-F440-431F-B4D5-D0876C086991}">
      <dsp:nvSpPr>
        <dsp:cNvPr id="0" name=""/>
        <dsp:cNvSpPr/>
      </dsp:nvSpPr>
      <dsp:spPr>
        <a:xfrm>
          <a:off x="6141114" y="7473"/>
          <a:ext cx="4117418" cy="144000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kern="1200"/>
        </a:p>
      </dsp:txBody>
      <dsp:txXfrm>
        <a:off x="7407972" y="39105"/>
        <a:ext cx="2818928" cy="1016736"/>
      </dsp:txXfrm>
    </dsp:sp>
    <dsp:sp modelId="{94C4B20D-96C5-4357-9735-B33A9B431FD9}">
      <dsp:nvSpPr>
        <dsp:cNvPr id="0" name=""/>
        <dsp:cNvSpPr/>
      </dsp:nvSpPr>
      <dsp:spPr>
        <a:xfrm>
          <a:off x="1933467" y="7473"/>
          <a:ext cx="4117418" cy="1440000"/>
        </a:xfrm>
        <a:prstGeom prst="roundRect">
          <a:avLst>
            <a:gd name="adj" fmla="val 10000"/>
          </a:avLst>
        </a:prstGeom>
        <a:solidFill>
          <a:srgbClr val="EA5656">
            <a:alpha val="25000"/>
          </a:srgbClr>
        </a:solidFill>
        <a:ln w="12700" cap="flat" cmpd="sng" algn="ctr">
          <a:solidFill>
            <a:srgbClr val="EA565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kern="1200"/>
        </a:p>
      </dsp:txBody>
      <dsp:txXfrm>
        <a:off x="1965099" y="39105"/>
        <a:ext cx="2818928" cy="1016736"/>
      </dsp:txXfrm>
    </dsp:sp>
    <dsp:sp modelId="{BCE5954E-B5C1-418B-AC24-7ADBE38E81BD}">
      <dsp:nvSpPr>
        <dsp:cNvPr id="0" name=""/>
        <dsp:cNvSpPr/>
      </dsp:nvSpPr>
      <dsp:spPr>
        <a:xfrm>
          <a:off x="4102500" y="256499"/>
          <a:ext cx="1948500" cy="1948500"/>
        </a:xfrm>
        <a:prstGeom prst="pieWedge">
          <a:avLst/>
        </a:prstGeom>
        <a:solidFill>
          <a:srgbClr val="5277BB">
            <a:alpha val="70000"/>
          </a:srgbClr>
        </a:solidFill>
        <a:ln w="12700" cap="flat" cmpd="sng" algn="ctr">
          <a:solidFill>
            <a:srgbClr val="527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Professional Culture</a:t>
          </a:r>
          <a:endParaRPr lang="en-GB" sz="1700" kern="1200"/>
        </a:p>
      </dsp:txBody>
      <dsp:txXfrm>
        <a:off x="4673202" y="827201"/>
        <a:ext cx="1377798" cy="1377798"/>
      </dsp:txXfrm>
    </dsp:sp>
    <dsp:sp modelId="{1643A02E-40C6-4468-A4EF-F9C5EA6DE6F3}">
      <dsp:nvSpPr>
        <dsp:cNvPr id="0" name=""/>
        <dsp:cNvSpPr/>
      </dsp:nvSpPr>
      <dsp:spPr>
        <a:xfrm rot="5400000">
          <a:off x="6141000" y="256499"/>
          <a:ext cx="1948500" cy="1948500"/>
        </a:xfrm>
        <a:prstGeom prst="pieWedge">
          <a:avLst/>
        </a:prstGeom>
        <a:solidFill>
          <a:srgbClr val="5277BB">
            <a:alpha val="70000"/>
          </a:srgbClr>
        </a:solidFill>
        <a:ln w="12700" cap="flat" cmpd="sng" algn="ctr">
          <a:solidFill>
            <a:srgbClr val="527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</dsp:txBody>
      <dsp:txXfrm rot="-5400000">
        <a:off x="6141000" y="827201"/>
        <a:ext cx="1377798" cy="1377798"/>
      </dsp:txXfrm>
    </dsp:sp>
    <dsp:sp modelId="{77BF2AE2-2B17-490A-8C73-F77A12D0E138}">
      <dsp:nvSpPr>
        <dsp:cNvPr id="0" name=""/>
        <dsp:cNvSpPr/>
      </dsp:nvSpPr>
      <dsp:spPr>
        <a:xfrm rot="10800000">
          <a:off x="6141000" y="2295000"/>
          <a:ext cx="1948500" cy="1948500"/>
        </a:xfrm>
        <a:prstGeom prst="pieWedge">
          <a:avLst/>
        </a:prstGeom>
        <a:solidFill>
          <a:srgbClr val="5277BB">
            <a:alpha val="70000"/>
          </a:srgbClr>
        </a:solidFill>
        <a:ln w="12700" cap="flat" cmpd="sng" algn="ctr">
          <a:solidFill>
            <a:srgbClr val="527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</dsp:txBody>
      <dsp:txXfrm rot="10800000">
        <a:off x="6141000" y="2295000"/>
        <a:ext cx="1377798" cy="1377798"/>
      </dsp:txXfrm>
    </dsp:sp>
    <dsp:sp modelId="{B972E141-CC08-4E51-82E3-58FFCFA6C7BA}">
      <dsp:nvSpPr>
        <dsp:cNvPr id="0" name=""/>
        <dsp:cNvSpPr/>
      </dsp:nvSpPr>
      <dsp:spPr>
        <a:xfrm rot="16200000">
          <a:off x="4102500" y="2295000"/>
          <a:ext cx="1948500" cy="1948500"/>
        </a:xfrm>
        <a:prstGeom prst="pieWedge">
          <a:avLst/>
        </a:prstGeom>
        <a:solidFill>
          <a:srgbClr val="5277BB">
            <a:alpha val="70000"/>
          </a:srgbClr>
        </a:solidFill>
        <a:ln w="12700" cap="flat" cmpd="sng" algn="ctr">
          <a:solidFill>
            <a:srgbClr val="527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</dsp:txBody>
      <dsp:txXfrm rot="5400000">
        <a:off x="4673202" y="2295000"/>
        <a:ext cx="1377798" cy="1377798"/>
      </dsp:txXfrm>
    </dsp:sp>
    <dsp:sp modelId="{67EE067A-AC97-4F84-97FB-BB5AADD02E5F}">
      <dsp:nvSpPr>
        <dsp:cNvPr id="0" name=""/>
        <dsp:cNvSpPr/>
      </dsp:nvSpPr>
      <dsp:spPr>
        <a:xfrm>
          <a:off x="5759625" y="1845000"/>
          <a:ext cx="672750" cy="58500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FE8C6-4702-4779-A05F-B15DA6FA9D7E}">
      <dsp:nvSpPr>
        <dsp:cNvPr id="0" name=""/>
        <dsp:cNvSpPr/>
      </dsp:nvSpPr>
      <dsp:spPr>
        <a:xfrm rot="10800000">
          <a:off x="5759625" y="2070000"/>
          <a:ext cx="672750" cy="58500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5FBE0-3EC8-4114-A0BF-C3FBFA267EDF}">
      <dsp:nvSpPr>
        <dsp:cNvPr id="0" name=""/>
        <dsp:cNvSpPr/>
      </dsp:nvSpPr>
      <dsp:spPr>
        <a:xfrm>
          <a:off x="6141114" y="3060000"/>
          <a:ext cx="4117418" cy="144000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kern="1200"/>
        </a:p>
      </dsp:txBody>
      <dsp:txXfrm>
        <a:off x="7407972" y="3451632"/>
        <a:ext cx="2818928" cy="1016736"/>
      </dsp:txXfrm>
    </dsp:sp>
    <dsp:sp modelId="{0C71C57F-3808-4715-B2B5-A43E34E45561}">
      <dsp:nvSpPr>
        <dsp:cNvPr id="0" name=""/>
        <dsp:cNvSpPr/>
      </dsp:nvSpPr>
      <dsp:spPr>
        <a:xfrm>
          <a:off x="1933467" y="3060000"/>
          <a:ext cx="4117418" cy="144000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600" kern="1200"/>
        </a:p>
      </dsp:txBody>
      <dsp:txXfrm>
        <a:off x="1965099" y="3451632"/>
        <a:ext cx="2818928" cy="1016736"/>
      </dsp:txXfrm>
    </dsp:sp>
    <dsp:sp modelId="{B669E485-F440-431F-B4D5-D0876C086991}">
      <dsp:nvSpPr>
        <dsp:cNvPr id="0" name=""/>
        <dsp:cNvSpPr/>
      </dsp:nvSpPr>
      <dsp:spPr>
        <a:xfrm>
          <a:off x="6141114" y="7473"/>
          <a:ext cx="4117418" cy="1440000"/>
        </a:xfrm>
        <a:prstGeom prst="roundRect">
          <a:avLst>
            <a:gd name="adj" fmla="val 10000"/>
          </a:avLst>
        </a:prstGeom>
        <a:solidFill>
          <a:srgbClr val="EA5656">
            <a:alpha val="25000"/>
          </a:srgbClr>
        </a:solidFill>
        <a:ln w="12700" cap="flat" cmpd="sng" algn="ctr">
          <a:solidFill>
            <a:srgbClr val="EA565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kern="1200"/>
        </a:p>
      </dsp:txBody>
      <dsp:txXfrm>
        <a:off x="7407972" y="39105"/>
        <a:ext cx="2818928" cy="1016736"/>
      </dsp:txXfrm>
    </dsp:sp>
    <dsp:sp modelId="{94C4B20D-96C5-4357-9735-B33A9B431FD9}">
      <dsp:nvSpPr>
        <dsp:cNvPr id="0" name=""/>
        <dsp:cNvSpPr/>
      </dsp:nvSpPr>
      <dsp:spPr>
        <a:xfrm>
          <a:off x="1933467" y="7473"/>
          <a:ext cx="4117418" cy="1440000"/>
        </a:xfrm>
        <a:prstGeom prst="roundRect">
          <a:avLst>
            <a:gd name="adj" fmla="val 10000"/>
          </a:avLst>
        </a:prstGeom>
        <a:solidFill>
          <a:srgbClr val="5277BB">
            <a:alpha val="25000"/>
          </a:srgbClr>
        </a:solidFill>
        <a:ln w="12700" cap="flat" cmpd="sng" algn="ctr">
          <a:solidFill>
            <a:srgbClr val="527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kern="1200"/>
        </a:p>
      </dsp:txBody>
      <dsp:txXfrm>
        <a:off x="1965099" y="39105"/>
        <a:ext cx="2818928" cy="1016736"/>
      </dsp:txXfrm>
    </dsp:sp>
    <dsp:sp modelId="{BCE5954E-B5C1-418B-AC24-7ADBE38E81BD}">
      <dsp:nvSpPr>
        <dsp:cNvPr id="0" name=""/>
        <dsp:cNvSpPr/>
      </dsp:nvSpPr>
      <dsp:spPr>
        <a:xfrm>
          <a:off x="4102500" y="256499"/>
          <a:ext cx="1948500" cy="1948500"/>
        </a:xfrm>
        <a:prstGeom prst="pieWedge">
          <a:avLst/>
        </a:prstGeom>
        <a:solidFill>
          <a:srgbClr val="5277BB">
            <a:alpha val="70000"/>
          </a:srgbClr>
        </a:solidFill>
        <a:ln w="12700" cap="flat" cmpd="sng" algn="ctr">
          <a:solidFill>
            <a:srgbClr val="527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Professional Culture</a:t>
          </a:r>
          <a:endParaRPr lang="en-GB" sz="1700" kern="1200"/>
        </a:p>
      </dsp:txBody>
      <dsp:txXfrm>
        <a:off x="4673202" y="827201"/>
        <a:ext cx="1377798" cy="1377798"/>
      </dsp:txXfrm>
    </dsp:sp>
    <dsp:sp modelId="{1643A02E-40C6-4468-A4EF-F9C5EA6DE6F3}">
      <dsp:nvSpPr>
        <dsp:cNvPr id="0" name=""/>
        <dsp:cNvSpPr/>
      </dsp:nvSpPr>
      <dsp:spPr>
        <a:xfrm rot="5400000">
          <a:off x="6141000" y="256499"/>
          <a:ext cx="1948500" cy="1948500"/>
        </a:xfrm>
        <a:prstGeom prst="pieWedge">
          <a:avLst/>
        </a:prstGeom>
        <a:solidFill>
          <a:srgbClr val="5277BB">
            <a:alpha val="70000"/>
          </a:srgbClr>
        </a:solidFill>
        <a:ln w="12700" cap="flat" cmpd="sng" algn="ctr">
          <a:solidFill>
            <a:srgbClr val="527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Training</a:t>
          </a:r>
          <a:endParaRPr lang="en-GB" sz="1700" kern="1200"/>
        </a:p>
      </dsp:txBody>
      <dsp:txXfrm rot="-5400000">
        <a:off x="6141000" y="827201"/>
        <a:ext cx="1377798" cy="1377798"/>
      </dsp:txXfrm>
    </dsp:sp>
    <dsp:sp modelId="{77BF2AE2-2B17-490A-8C73-F77A12D0E138}">
      <dsp:nvSpPr>
        <dsp:cNvPr id="0" name=""/>
        <dsp:cNvSpPr/>
      </dsp:nvSpPr>
      <dsp:spPr>
        <a:xfrm rot="10800000">
          <a:off x="6141000" y="2295000"/>
          <a:ext cx="1948500" cy="1948500"/>
        </a:xfrm>
        <a:prstGeom prst="pieWedge">
          <a:avLst/>
        </a:prstGeom>
        <a:solidFill>
          <a:srgbClr val="5277BB">
            <a:alpha val="70000"/>
          </a:srgbClr>
        </a:solidFill>
        <a:ln w="12700" cap="flat" cmpd="sng" algn="ctr">
          <a:solidFill>
            <a:srgbClr val="527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</dsp:txBody>
      <dsp:txXfrm rot="10800000">
        <a:off x="6141000" y="2295000"/>
        <a:ext cx="1377798" cy="1377798"/>
      </dsp:txXfrm>
    </dsp:sp>
    <dsp:sp modelId="{B972E141-CC08-4E51-82E3-58FFCFA6C7BA}">
      <dsp:nvSpPr>
        <dsp:cNvPr id="0" name=""/>
        <dsp:cNvSpPr/>
      </dsp:nvSpPr>
      <dsp:spPr>
        <a:xfrm rot="16200000">
          <a:off x="4102500" y="2295000"/>
          <a:ext cx="1948500" cy="1948500"/>
        </a:xfrm>
        <a:prstGeom prst="pieWedge">
          <a:avLst/>
        </a:prstGeom>
        <a:solidFill>
          <a:srgbClr val="5277BB">
            <a:alpha val="70000"/>
          </a:srgbClr>
        </a:solidFill>
        <a:ln w="12700" cap="flat" cmpd="sng" algn="ctr">
          <a:solidFill>
            <a:srgbClr val="527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</dsp:txBody>
      <dsp:txXfrm rot="5400000">
        <a:off x="4673202" y="2295000"/>
        <a:ext cx="1377798" cy="1377798"/>
      </dsp:txXfrm>
    </dsp:sp>
    <dsp:sp modelId="{67EE067A-AC97-4F84-97FB-BB5AADD02E5F}">
      <dsp:nvSpPr>
        <dsp:cNvPr id="0" name=""/>
        <dsp:cNvSpPr/>
      </dsp:nvSpPr>
      <dsp:spPr>
        <a:xfrm>
          <a:off x="5759625" y="1845000"/>
          <a:ext cx="672750" cy="58500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FE8C6-4702-4779-A05F-B15DA6FA9D7E}">
      <dsp:nvSpPr>
        <dsp:cNvPr id="0" name=""/>
        <dsp:cNvSpPr/>
      </dsp:nvSpPr>
      <dsp:spPr>
        <a:xfrm rot="10800000">
          <a:off x="5759625" y="2070000"/>
          <a:ext cx="672750" cy="58500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5FBE0-3EC8-4114-A0BF-C3FBFA267EDF}">
      <dsp:nvSpPr>
        <dsp:cNvPr id="0" name=""/>
        <dsp:cNvSpPr/>
      </dsp:nvSpPr>
      <dsp:spPr>
        <a:xfrm>
          <a:off x="6141114" y="3060000"/>
          <a:ext cx="4117418" cy="144000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kern="1200"/>
        </a:p>
      </dsp:txBody>
      <dsp:txXfrm>
        <a:off x="7407972" y="3451632"/>
        <a:ext cx="2818928" cy="1016736"/>
      </dsp:txXfrm>
    </dsp:sp>
    <dsp:sp modelId="{0C71C57F-3808-4715-B2B5-A43E34E45561}">
      <dsp:nvSpPr>
        <dsp:cNvPr id="0" name=""/>
        <dsp:cNvSpPr/>
      </dsp:nvSpPr>
      <dsp:spPr>
        <a:xfrm>
          <a:off x="1933467" y="3060000"/>
          <a:ext cx="4117418" cy="1440000"/>
        </a:xfrm>
        <a:prstGeom prst="roundRect">
          <a:avLst>
            <a:gd name="adj" fmla="val 10000"/>
          </a:avLst>
        </a:prstGeom>
        <a:solidFill>
          <a:srgbClr val="EA5656">
            <a:alpha val="25000"/>
          </a:srgbClr>
        </a:solidFill>
        <a:ln w="12700" cap="flat" cmpd="sng" algn="ctr">
          <a:solidFill>
            <a:srgbClr val="EA565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600" kern="1200"/>
        </a:p>
      </dsp:txBody>
      <dsp:txXfrm>
        <a:off x="1965099" y="3451632"/>
        <a:ext cx="2818928" cy="1016736"/>
      </dsp:txXfrm>
    </dsp:sp>
    <dsp:sp modelId="{B669E485-F440-431F-B4D5-D0876C086991}">
      <dsp:nvSpPr>
        <dsp:cNvPr id="0" name=""/>
        <dsp:cNvSpPr/>
      </dsp:nvSpPr>
      <dsp:spPr>
        <a:xfrm>
          <a:off x="6141114" y="7473"/>
          <a:ext cx="4117418" cy="1440000"/>
        </a:xfrm>
        <a:prstGeom prst="roundRect">
          <a:avLst>
            <a:gd name="adj" fmla="val 10000"/>
          </a:avLst>
        </a:prstGeom>
        <a:solidFill>
          <a:srgbClr val="5277BB">
            <a:alpha val="25000"/>
          </a:srgbClr>
        </a:solidFill>
        <a:ln w="12700" cap="flat" cmpd="sng" algn="ctr">
          <a:solidFill>
            <a:srgbClr val="527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kern="1200"/>
        </a:p>
      </dsp:txBody>
      <dsp:txXfrm>
        <a:off x="7407972" y="39105"/>
        <a:ext cx="2818928" cy="1016736"/>
      </dsp:txXfrm>
    </dsp:sp>
    <dsp:sp modelId="{94C4B20D-96C5-4357-9735-B33A9B431FD9}">
      <dsp:nvSpPr>
        <dsp:cNvPr id="0" name=""/>
        <dsp:cNvSpPr/>
      </dsp:nvSpPr>
      <dsp:spPr>
        <a:xfrm>
          <a:off x="1933467" y="7473"/>
          <a:ext cx="4117418" cy="1440000"/>
        </a:xfrm>
        <a:prstGeom prst="roundRect">
          <a:avLst>
            <a:gd name="adj" fmla="val 10000"/>
          </a:avLst>
        </a:prstGeom>
        <a:solidFill>
          <a:srgbClr val="5277BB">
            <a:alpha val="25000"/>
          </a:srgbClr>
        </a:solidFill>
        <a:ln w="12700" cap="flat" cmpd="sng" algn="ctr">
          <a:solidFill>
            <a:srgbClr val="527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kern="1200"/>
        </a:p>
      </dsp:txBody>
      <dsp:txXfrm>
        <a:off x="1965099" y="39105"/>
        <a:ext cx="2818928" cy="1016736"/>
      </dsp:txXfrm>
    </dsp:sp>
    <dsp:sp modelId="{BCE5954E-B5C1-418B-AC24-7ADBE38E81BD}">
      <dsp:nvSpPr>
        <dsp:cNvPr id="0" name=""/>
        <dsp:cNvSpPr/>
      </dsp:nvSpPr>
      <dsp:spPr>
        <a:xfrm>
          <a:off x="4102500" y="256499"/>
          <a:ext cx="1948500" cy="1948500"/>
        </a:xfrm>
        <a:prstGeom prst="pieWedge">
          <a:avLst/>
        </a:prstGeom>
        <a:solidFill>
          <a:srgbClr val="5277BB">
            <a:alpha val="70000"/>
          </a:srgbClr>
        </a:solidFill>
        <a:ln w="12700" cap="flat" cmpd="sng" algn="ctr">
          <a:solidFill>
            <a:srgbClr val="527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Professional Culture</a:t>
          </a:r>
          <a:endParaRPr lang="en-GB" sz="1700" kern="1200"/>
        </a:p>
      </dsp:txBody>
      <dsp:txXfrm>
        <a:off x="4673202" y="827201"/>
        <a:ext cx="1377798" cy="1377798"/>
      </dsp:txXfrm>
    </dsp:sp>
    <dsp:sp modelId="{1643A02E-40C6-4468-A4EF-F9C5EA6DE6F3}">
      <dsp:nvSpPr>
        <dsp:cNvPr id="0" name=""/>
        <dsp:cNvSpPr/>
      </dsp:nvSpPr>
      <dsp:spPr>
        <a:xfrm rot="5400000">
          <a:off x="6141000" y="256499"/>
          <a:ext cx="1948500" cy="1948500"/>
        </a:xfrm>
        <a:prstGeom prst="pieWedge">
          <a:avLst/>
        </a:prstGeom>
        <a:solidFill>
          <a:srgbClr val="5277BB">
            <a:alpha val="70000"/>
          </a:srgbClr>
        </a:solidFill>
        <a:ln w="12700" cap="flat" cmpd="sng" algn="ctr">
          <a:solidFill>
            <a:srgbClr val="527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Training</a:t>
          </a:r>
          <a:endParaRPr lang="en-GB" sz="1700" kern="1200"/>
        </a:p>
      </dsp:txBody>
      <dsp:txXfrm rot="-5400000">
        <a:off x="6141000" y="827201"/>
        <a:ext cx="1377798" cy="1377798"/>
      </dsp:txXfrm>
    </dsp:sp>
    <dsp:sp modelId="{77BF2AE2-2B17-490A-8C73-F77A12D0E138}">
      <dsp:nvSpPr>
        <dsp:cNvPr id="0" name=""/>
        <dsp:cNvSpPr/>
      </dsp:nvSpPr>
      <dsp:spPr>
        <a:xfrm rot="10800000">
          <a:off x="6141000" y="2295000"/>
          <a:ext cx="1948500" cy="1948500"/>
        </a:xfrm>
        <a:prstGeom prst="pieWedge">
          <a:avLst/>
        </a:prstGeom>
        <a:solidFill>
          <a:srgbClr val="5277BB">
            <a:alpha val="70000"/>
          </a:srgbClr>
        </a:solidFill>
        <a:ln w="12700" cap="flat" cmpd="sng" algn="ctr">
          <a:solidFill>
            <a:srgbClr val="527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</dsp:txBody>
      <dsp:txXfrm rot="10800000">
        <a:off x="6141000" y="2295000"/>
        <a:ext cx="1377798" cy="1377798"/>
      </dsp:txXfrm>
    </dsp:sp>
    <dsp:sp modelId="{B972E141-CC08-4E51-82E3-58FFCFA6C7BA}">
      <dsp:nvSpPr>
        <dsp:cNvPr id="0" name=""/>
        <dsp:cNvSpPr/>
      </dsp:nvSpPr>
      <dsp:spPr>
        <a:xfrm rot="16200000">
          <a:off x="4102500" y="2295000"/>
          <a:ext cx="1948500" cy="1948500"/>
        </a:xfrm>
        <a:prstGeom prst="pieWedge">
          <a:avLst/>
        </a:prstGeom>
        <a:solidFill>
          <a:srgbClr val="5277BB">
            <a:alpha val="70000"/>
          </a:srgbClr>
        </a:solidFill>
        <a:ln w="12700" cap="flat" cmpd="sng" algn="ctr">
          <a:solidFill>
            <a:srgbClr val="527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Systems design</a:t>
          </a:r>
          <a:endParaRPr lang="en-GB" sz="1700" kern="1200"/>
        </a:p>
      </dsp:txBody>
      <dsp:txXfrm rot="5400000">
        <a:off x="4673202" y="2295000"/>
        <a:ext cx="1377798" cy="1377798"/>
      </dsp:txXfrm>
    </dsp:sp>
    <dsp:sp modelId="{67EE067A-AC97-4F84-97FB-BB5AADD02E5F}">
      <dsp:nvSpPr>
        <dsp:cNvPr id="0" name=""/>
        <dsp:cNvSpPr/>
      </dsp:nvSpPr>
      <dsp:spPr>
        <a:xfrm>
          <a:off x="5759625" y="1845000"/>
          <a:ext cx="672750" cy="58500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FE8C6-4702-4779-A05F-B15DA6FA9D7E}">
      <dsp:nvSpPr>
        <dsp:cNvPr id="0" name=""/>
        <dsp:cNvSpPr/>
      </dsp:nvSpPr>
      <dsp:spPr>
        <a:xfrm rot="10800000">
          <a:off x="5759625" y="2070000"/>
          <a:ext cx="672750" cy="58500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5FBE0-3EC8-4114-A0BF-C3FBFA267EDF}">
      <dsp:nvSpPr>
        <dsp:cNvPr id="0" name=""/>
        <dsp:cNvSpPr/>
      </dsp:nvSpPr>
      <dsp:spPr>
        <a:xfrm>
          <a:off x="6141114" y="3060000"/>
          <a:ext cx="4117418" cy="1440000"/>
        </a:xfrm>
        <a:prstGeom prst="roundRect">
          <a:avLst>
            <a:gd name="adj" fmla="val 10000"/>
          </a:avLst>
        </a:prstGeom>
        <a:solidFill>
          <a:srgbClr val="EA5656">
            <a:alpha val="25000"/>
          </a:srgbClr>
        </a:solidFill>
        <a:ln w="12700" cap="flat" cmpd="sng" algn="ctr">
          <a:solidFill>
            <a:srgbClr val="EA565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kern="1200"/>
        </a:p>
      </dsp:txBody>
      <dsp:txXfrm>
        <a:off x="7407972" y="3451632"/>
        <a:ext cx="2818928" cy="1016736"/>
      </dsp:txXfrm>
    </dsp:sp>
    <dsp:sp modelId="{0C71C57F-3808-4715-B2B5-A43E34E45561}">
      <dsp:nvSpPr>
        <dsp:cNvPr id="0" name=""/>
        <dsp:cNvSpPr/>
      </dsp:nvSpPr>
      <dsp:spPr>
        <a:xfrm>
          <a:off x="1933467" y="3060000"/>
          <a:ext cx="4117418" cy="1440000"/>
        </a:xfrm>
        <a:prstGeom prst="roundRect">
          <a:avLst>
            <a:gd name="adj" fmla="val 10000"/>
          </a:avLst>
        </a:prstGeom>
        <a:solidFill>
          <a:srgbClr val="5277BB">
            <a:alpha val="25000"/>
          </a:srgbClr>
        </a:solidFill>
        <a:ln w="12700" cap="flat" cmpd="sng" algn="ctr">
          <a:solidFill>
            <a:srgbClr val="527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600" kern="1200"/>
        </a:p>
      </dsp:txBody>
      <dsp:txXfrm>
        <a:off x="1965099" y="3451632"/>
        <a:ext cx="2818928" cy="1016736"/>
      </dsp:txXfrm>
    </dsp:sp>
    <dsp:sp modelId="{B669E485-F440-431F-B4D5-D0876C086991}">
      <dsp:nvSpPr>
        <dsp:cNvPr id="0" name=""/>
        <dsp:cNvSpPr/>
      </dsp:nvSpPr>
      <dsp:spPr>
        <a:xfrm>
          <a:off x="6141114" y="7473"/>
          <a:ext cx="4117418" cy="1440000"/>
        </a:xfrm>
        <a:prstGeom prst="roundRect">
          <a:avLst>
            <a:gd name="adj" fmla="val 10000"/>
          </a:avLst>
        </a:prstGeom>
        <a:solidFill>
          <a:srgbClr val="5277BB">
            <a:alpha val="25000"/>
          </a:srgbClr>
        </a:solidFill>
        <a:ln w="12700" cap="flat" cmpd="sng" algn="ctr">
          <a:solidFill>
            <a:srgbClr val="527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kern="1200"/>
        </a:p>
      </dsp:txBody>
      <dsp:txXfrm>
        <a:off x="7407972" y="39105"/>
        <a:ext cx="2818928" cy="1016736"/>
      </dsp:txXfrm>
    </dsp:sp>
    <dsp:sp modelId="{94C4B20D-96C5-4357-9735-B33A9B431FD9}">
      <dsp:nvSpPr>
        <dsp:cNvPr id="0" name=""/>
        <dsp:cNvSpPr/>
      </dsp:nvSpPr>
      <dsp:spPr>
        <a:xfrm>
          <a:off x="1933467" y="7473"/>
          <a:ext cx="4117418" cy="1440000"/>
        </a:xfrm>
        <a:prstGeom prst="roundRect">
          <a:avLst>
            <a:gd name="adj" fmla="val 10000"/>
          </a:avLst>
        </a:prstGeom>
        <a:solidFill>
          <a:srgbClr val="5277BB">
            <a:alpha val="25000"/>
          </a:srgbClr>
        </a:solidFill>
        <a:ln w="12700" cap="flat" cmpd="sng" algn="ctr">
          <a:solidFill>
            <a:srgbClr val="527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kern="1200"/>
        </a:p>
      </dsp:txBody>
      <dsp:txXfrm>
        <a:off x="1965099" y="39105"/>
        <a:ext cx="2818928" cy="1016736"/>
      </dsp:txXfrm>
    </dsp:sp>
    <dsp:sp modelId="{BCE5954E-B5C1-418B-AC24-7ADBE38E81BD}">
      <dsp:nvSpPr>
        <dsp:cNvPr id="0" name=""/>
        <dsp:cNvSpPr/>
      </dsp:nvSpPr>
      <dsp:spPr>
        <a:xfrm>
          <a:off x="4102500" y="256499"/>
          <a:ext cx="1948500" cy="1948500"/>
        </a:xfrm>
        <a:prstGeom prst="pieWedge">
          <a:avLst/>
        </a:prstGeom>
        <a:solidFill>
          <a:srgbClr val="5277BB">
            <a:alpha val="70000"/>
          </a:srgbClr>
        </a:solidFill>
        <a:ln w="12700" cap="flat" cmpd="sng" algn="ctr">
          <a:solidFill>
            <a:srgbClr val="527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Professional Culture</a:t>
          </a:r>
          <a:endParaRPr lang="en-GB" sz="1700" kern="1200"/>
        </a:p>
      </dsp:txBody>
      <dsp:txXfrm>
        <a:off x="4673202" y="827201"/>
        <a:ext cx="1377798" cy="1377798"/>
      </dsp:txXfrm>
    </dsp:sp>
    <dsp:sp modelId="{1643A02E-40C6-4468-A4EF-F9C5EA6DE6F3}">
      <dsp:nvSpPr>
        <dsp:cNvPr id="0" name=""/>
        <dsp:cNvSpPr/>
      </dsp:nvSpPr>
      <dsp:spPr>
        <a:xfrm rot="5400000">
          <a:off x="6141000" y="256499"/>
          <a:ext cx="1948500" cy="1948500"/>
        </a:xfrm>
        <a:prstGeom prst="pieWedge">
          <a:avLst/>
        </a:prstGeom>
        <a:solidFill>
          <a:srgbClr val="5277BB">
            <a:alpha val="70000"/>
          </a:srgbClr>
        </a:solidFill>
        <a:ln w="12700" cap="flat" cmpd="sng" algn="ctr">
          <a:solidFill>
            <a:srgbClr val="527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Training</a:t>
          </a:r>
          <a:endParaRPr lang="en-GB" sz="1700" kern="1200"/>
        </a:p>
      </dsp:txBody>
      <dsp:txXfrm rot="-5400000">
        <a:off x="6141000" y="827201"/>
        <a:ext cx="1377798" cy="1377798"/>
      </dsp:txXfrm>
    </dsp:sp>
    <dsp:sp modelId="{77BF2AE2-2B17-490A-8C73-F77A12D0E138}">
      <dsp:nvSpPr>
        <dsp:cNvPr id="0" name=""/>
        <dsp:cNvSpPr/>
      </dsp:nvSpPr>
      <dsp:spPr>
        <a:xfrm rot="10800000">
          <a:off x="6141000" y="2295000"/>
          <a:ext cx="1948500" cy="1948500"/>
        </a:xfrm>
        <a:prstGeom prst="pieWedge">
          <a:avLst/>
        </a:prstGeom>
        <a:solidFill>
          <a:srgbClr val="5277BB">
            <a:alpha val="70000"/>
          </a:srgbClr>
        </a:solidFill>
        <a:ln w="12700" cap="flat" cmpd="sng" algn="ctr">
          <a:solidFill>
            <a:srgbClr val="527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Responsive Leadership</a:t>
          </a:r>
          <a:endParaRPr lang="en-GB" sz="1700" kern="1200"/>
        </a:p>
      </dsp:txBody>
      <dsp:txXfrm rot="10800000">
        <a:off x="6141000" y="2295000"/>
        <a:ext cx="1377798" cy="1377798"/>
      </dsp:txXfrm>
    </dsp:sp>
    <dsp:sp modelId="{B972E141-CC08-4E51-82E3-58FFCFA6C7BA}">
      <dsp:nvSpPr>
        <dsp:cNvPr id="0" name=""/>
        <dsp:cNvSpPr/>
      </dsp:nvSpPr>
      <dsp:spPr>
        <a:xfrm rot="16200000">
          <a:off x="4102500" y="2295000"/>
          <a:ext cx="1948500" cy="1948500"/>
        </a:xfrm>
        <a:prstGeom prst="pieWedge">
          <a:avLst/>
        </a:prstGeom>
        <a:solidFill>
          <a:srgbClr val="5277BB">
            <a:alpha val="70000"/>
          </a:srgbClr>
        </a:solidFill>
        <a:ln w="12700" cap="flat" cmpd="sng" algn="ctr">
          <a:solidFill>
            <a:srgbClr val="5277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Systems design</a:t>
          </a:r>
          <a:endParaRPr lang="en-GB" sz="1700" kern="1200"/>
        </a:p>
      </dsp:txBody>
      <dsp:txXfrm rot="5400000">
        <a:off x="4673202" y="2295000"/>
        <a:ext cx="1377798" cy="1377798"/>
      </dsp:txXfrm>
    </dsp:sp>
    <dsp:sp modelId="{67EE067A-AC97-4F84-97FB-BB5AADD02E5F}">
      <dsp:nvSpPr>
        <dsp:cNvPr id="0" name=""/>
        <dsp:cNvSpPr/>
      </dsp:nvSpPr>
      <dsp:spPr>
        <a:xfrm>
          <a:off x="5759625" y="1845000"/>
          <a:ext cx="672750" cy="58500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FE8C6-4702-4779-A05F-B15DA6FA9D7E}">
      <dsp:nvSpPr>
        <dsp:cNvPr id="0" name=""/>
        <dsp:cNvSpPr/>
      </dsp:nvSpPr>
      <dsp:spPr>
        <a:xfrm rot="10800000">
          <a:off x="5759625" y="2070000"/>
          <a:ext cx="672750" cy="58500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200ED-2CC5-446B-9710-DB94793D415D}">
      <dsp:nvSpPr>
        <dsp:cNvPr id="0" name=""/>
        <dsp:cNvSpPr/>
      </dsp:nvSpPr>
      <dsp:spPr>
        <a:xfrm rot="5400000">
          <a:off x="1073639" y="1379446"/>
          <a:ext cx="1220001" cy="138892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277BB">
            <a:alpha val="2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3F6C2-22D7-4446-B8C5-D2E1E3BDE406}">
      <dsp:nvSpPr>
        <dsp:cNvPr id="0" name=""/>
        <dsp:cNvSpPr/>
      </dsp:nvSpPr>
      <dsp:spPr>
        <a:xfrm>
          <a:off x="750413" y="27050"/>
          <a:ext cx="2053764" cy="1437568"/>
        </a:xfrm>
        <a:prstGeom prst="roundRect">
          <a:avLst>
            <a:gd name="adj" fmla="val 16670"/>
          </a:avLst>
        </a:prstGeom>
        <a:solidFill>
          <a:srgbClr val="5277BB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Strengthening Coaching</a:t>
          </a:r>
          <a:endParaRPr lang="en-GB" sz="2300" kern="1200"/>
        </a:p>
      </dsp:txBody>
      <dsp:txXfrm>
        <a:off x="820602" y="97239"/>
        <a:ext cx="1913386" cy="1297190"/>
      </dsp:txXfrm>
    </dsp:sp>
    <dsp:sp modelId="{E4A8B172-40DE-4E5B-9F82-04CC1AEDC5E9}">
      <dsp:nvSpPr>
        <dsp:cNvPr id="0" name=""/>
        <dsp:cNvSpPr/>
      </dsp:nvSpPr>
      <dsp:spPr>
        <a:xfrm>
          <a:off x="2820235" y="174937"/>
          <a:ext cx="4937408" cy="1161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Instructional Coaching for all teachers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Strong evidence base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3-weekly cycle in directed time (Year 3 onwards)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Focus in on the active ingredients</a:t>
          </a:r>
          <a:endParaRPr lang="en-GB" sz="1600" kern="1200"/>
        </a:p>
      </dsp:txBody>
      <dsp:txXfrm>
        <a:off x="2820235" y="174937"/>
        <a:ext cx="4937408" cy="1161906"/>
      </dsp:txXfrm>
    </dsp:sp>
    <dsp:sp modelId="{50E34386-6C2E-41DA-9621-AB0DEE8205A3}">
      <dsp:nvSpPr>
        <dsp:cNvPr id="0" name=""/>
        <dsp:cNvSpPr/>
      </dsp:nvSpPr>
      <dsp:spPr>
        <a:xfrm rot="5400000">
          <a:off x="3455412" y="2994311"/>
          <a:ext cx="1220001" cy="138892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277BB">
            <a:alpha val="2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F9C1E-7BED-46A7-A5AC-A93E915043ED}">
      <dsp:nvSpPr>
        <dsp:cNvPr id="0" name=""/>
        <dsp:cNvSpPr/>
      </dsp:nvSpPr>
      <dsp:spPr>
        <a:xfrm>
          <a:off x="3132229" y="1641914"/>
          <a:ext cx="2053764" cy="1437568"/>
        </a:xfrm>
        <a:prstGeom prst="roundRect">
          <a:avLst>
            <a:gd name="adj" fmla="val 16670"/>
          </a:avLst>
        </a:prstGeom>
        <a:solidFill>
          <a:srgbClr val="5277BB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Broadening Coaching</a:t>
          </a:r>
          <a:endParaRPr lang="en-GB" sz="2300" kern="1200"/>
        </a:p>
      </dsp:txBody>
      <dsp:txXfrm>
        <a:off x="3202418" y="1712103"/>
        <a:ext cx="1913386" cy="1297190"/>
      </dsp:txXfrm>
    </dsp:sp>
    <dsp:sp modelId="{DFD35B54-155A-46E9-9EE3-5F479CFEAE56}">
      <dsp:nvSpPr>
        <dsp:cNvPr id="0" name=""/>
        <dsp:cNvSpPr/>
      </dsp:nvSpPr>
      <dsp:spPr>
        <a:xfrm>
          <a:off x="5209476" y="1779019"/>
          <a:ext cx="3599997" cy="1161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Instructional Coaching for all TAs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2-weekly cycle in directed time</a:t>
          </a:r>
          <a:endParaRPr lang="en-GB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Focus in on the active ingredients</a:t>
          </a:r>
          <a:endParaRPr lang="en-GB" sz="1600" kern="1200"/>
        </a:p>
      </dsp:txBody>
      <dsp:txXfrm>
        <a:off x="5209476" y="1779019"/>
        <a:ext cx="3599997" cy="1161906"/>
      </dsp:txXfrm>
    </dsp:sp>
    <dsp:sp modelId="{2C87B3E5-4936-41C6-8EF1-5E7F173CED8E}">
      <dsp:nvSpPr>
        <dsp:cNvPr id="0" name=""/>
        <dsp:cNvSpPr/>
      </dsp:nvSpPr>
      <dsp:spPr>
        <a:xfrm>
          <a:off x="5484553" y="3256778"/>
          <a:ext cx="2053764" cy="1437568"/>
        </a:xfrm>
        <a:prstGeom prst="roundRect">
          <a:avLst>
            <a:gd name="adj" fmla="val 16670"/>
          </a:avLst>
        </a:prstGeom>
        <a:solidFill>
          <a:srgbClr val="5277BB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Coaching for all</a:t>
          </a:r>
          <a:endParaRPr lang="en-GB" sz="2300" kern="1200"/>
        </a:p>
      </dsp:txBody>
      <dsp:txXfrm>
        <a:off x="5554742" y="3326967"/>
        <a:ext cx="1913386" cy="1297190"/>
      </dsp:txXfrm>
    </dsp:sp>
    <dsp:sp modelId="{AEDA64AA-B109-43D5-A336-906B4052785D}">
      <dsp:nvSpPr>
        <dsp:cNvPr id="0" name=""/>
        <dsp:cNvSpPr/>
      </dsp:nvSpPr>
      <dsp:spPr>
        <a:xfrm>
          <a:off x="7545257" y="3374386"/>
          <a:ext cx="3599997" cy="1161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Coaching for all staff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Cyclical approach through line management?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Carefully considering a core of active ingredients</a:t>
          </a:r>
          <a:endParaRPr lang="en-GB" sz="1600" kern="1200"/>
        </a:p>
      </dsp:txBody>
      <dsp:txXfrm>
        <a:off x="7545257" y="3374386"/>
        <a:ext cx="3599997" cy="1161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30440-BB24-4D50-B89D-6121528C39DF}" type="datetimeFigureOut">
              <a:rPr lang="en-GB" smtClean="0"/>
              <a:t>06/11/2022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1153B-BD1B-4578-B4DB-37278195C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887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12FEC-168F-4DC4-9260-71B2D94C014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02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7" name="Google Shape;80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765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ECA31-C40A-0A48-BD78-34B67CE06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136E2-A68C-C846-854F-4510AA180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9A536-F3AC-8B49-B6BF-4FC122A8E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1586-4BBA-2344-AB02-E331524E0778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47724-434A-374B-A661-38F999A7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1F371-C41A-4942-B8A3-0BBE52F0A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1417-5D84-C34C-BB13-777CD44F6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6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0DA2-F45D-F44E-806C-0EC122BFC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1A7F2-E1AE-684F-8114-301EAC5E2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F437F-66A1-9B4F-A309-10A63B5E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1586-4BBA-2344-AB02-E331524E0778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25B42-5A69-704B-901B-7168D97C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462F6-D526-AF4E-8587-D9B5263B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1417-5D84-C34C-BB13-777CD44F6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7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5712ED-7271-844F-B0DC-2A26D335FB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8E84F-57D5-5342-9831-95F89C4D7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67CB9-9839-714F-B084-47754AD0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1586-4BBA-2344-AB02-E331524E0778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CE83C-9936-2341-84D7-D5A251A5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42F5B-550E-A142-A753-B60C71DEF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1417-5D84-C34C-BB13-777CD44F6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78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x">
  <p:cSld name="Title &amp; Sub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51"/>
          <p:cNvSpPr txBox="1">
            <a:spLocks noGrp="1"/>
          </p:cNvSpPr>
          <p:nvPr>
            <p:ph type="body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228600" lvl="0" indent="-114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700"/>
            </a:lvl1pPr>
            <a:lvl2pPr marL="457200" lvl="1" indent="-114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700"/>
            </a:lvl2pPr>
            <a:lvl3pPr marL="685800" lvl="2" indent="-114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700"/>
            </a:lvl3pPr>
            <a:lvl4pPr marL="914400" lvl="3" indent="-114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700"/>
            </a:lvl4pPr>
            <a:lvl5pPr marL="1143000" lvl="4" indent="-114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700"/>
            </a:lvl5pPr>
            <a:lvl6pPr marL="1371600" lvl="5" indent="-2794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SzPts val="5200"/>
              <a:buChar char="•"/>
              <a:defRPr/>
            </a:lvl6pPr>
            <a:lvl7pPr marL="1600200" lvl="6" indent="-2794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SzPts val="5200"/>
              <a:buChar char="•"/>
              <a:defRPr/>
            </a:lvl7pPr>
            <a:lvl8pPr marL="1828800" lvl="7" indent="-2794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SzPts val="5200"/>
              <a:buChar char="•"/>
              <a:defRPr/>
            </a:lvl8pPr>
            <a:lvl9pPr marL="2057400" lvl="8" indent="-2794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5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619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4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2F040-B354-0B40-B081-72A65E5A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28DE5-7B9C-6E46-B041-5D8135FFF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F0F65-4A97-0249-A7BD-25A4E742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1586-4BBA-2344-AB02-E331524E0778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CB4E6-56E1-0445-9B88-FFEF53C8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A4A2E-F7B5-F045-A8AC-A4B16F19D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1417-5D84-C34C-BB13-777CD44F6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3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6A00-422E-4D4A-AD4C-713D6B7F9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64A3E-39D0-594B-A168-400EFB543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0316C-4A97-3844-8DDD-E47C9738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1586-4BBA-2344-AB02-E331524E0778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22415-9886-B04E-A10F-00DBA97E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48ACE-7C33-5D4E-9F72-4F115497C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1417-5D84-C34C-BB13-777CD44F6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7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838C-EBD3-2E41-A431-B3F98A70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33139-6E4B-2647-9CF8-690A0BEB1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49678-877C-8646-9BEE-E6A7ED1A3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52A52-2BE8-7B4F-903D-0503B966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1586-4BBA-2344-AB02-E331524E0778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05092-EE9C-944D-8C7C-44B7624DF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735B3-135A-C14A-8530-2B053878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1417-5D84-C34C-BB13-777CD44F6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8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D8264-FB51-B14E-A65E-E32B4CCA8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275A9-8026-4746-9B61-720BC4CF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7D789-8478-D942-9AB2-CCF053BC3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5F636-E493-F547-BB70-850DA3B21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FDB3D-86A5-6343-9BFC-4FF462C42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DA9460-9628-E34B-B9D7-0EBD77B1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1586-4BBA-2344-AB02-E331524E0778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41832A-5A2B-EF46-A8BF-A46FEEB47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A7A864-5DFF-2347-97E6-51ECAB6B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1417-5D84-C34C-BB13-777CD44F6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5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6E80-7DEA-6B41-9239-66765B5D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6F50A1-E292-C24F-A99C-8B0D6F19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1586-4BBA-2344-AB02-E331524E0778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358B6-9CD7-1742-B69C-1923C068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68A7E6-A655-5148-8244-201E09E2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1417-5D84-C34C-BB13-777CD44F6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7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A192DB-218A-DE41-A41A-51829EEEB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1586-4BBA-2344-AB02-E331524E0778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AF1549-742C-764C-A2FF-0409446B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F63E5-18F7-CA4A-90D2-F2439924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1417-5D84-C34C-BB13-777CD44F6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9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F4582-A2C0-EE4F-857B-89DA90B11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3D0D-4095-E042-92AF-219BC21CC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12287-A380-1F41-9442-30A4D67BF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3D1D6-B8DB-F349-A156-1AA56934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1586-4BBA-2344-AB02-E331524E0778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15472-CF5A-FA4D-9521-470F18F7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4ED9D-F9B2-1B44-9F69-FC852E2C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1417-5D84-C34C-BB13-777CD44F6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8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DE69C-E2EB-E941-A1AA-290324C8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79AF02-8ED4-0845-A572-21C205C0C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ED016-7803-4545-B65C-E958148B4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EC3F4-C819-1045-AB4B-788172F7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1586-4BBA-2344-AB02-E331524E0778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32B9E-419F-7D4F-9C5B-2AD771000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342D2-DC32-E046-8C40-016382F8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1417-5D84-C34C-BB13-777CD44F6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5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B3D5F1-1526-1440-B5BF-37097C9DA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6D8A1-2DFD-734A-9432-C850A2BFE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4BB28-8513-2E47-8C0F-F02280C91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A1586-4BBA-2344-AB02-E331524E0778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C02EB-B547-374D-AB62-C3A677731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AB1D1-C83C-5140-BD3D-556D83BC7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61417-5D84-C34C-BB13-777CD44F6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7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becnls@beckfoot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bition.org.uk/blog/what-instructional-coaching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andfonline.com/doi/full/10.1080/13540602.2016.1211523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ducationendowmentfoundation.org.uk/education-evidence/guidance-reports/implementation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steplab.co/resources/essays/BPwg5d3n/Coaching-4-Implementation-Challenges-And-How-To-Defuse-Them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cationendowmentfoundation.org.uk/education-evidence/guidance-reports/teaching-assistants" TargetMode="Externa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steplab.co/resources/essays/BPwg5d3n/Coaching-4-Implementation-Challenges-And-How-To-Defuse-Them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steplab.co/resources/essays/BPwg5d3n/Coaching-4-Implementation-Challenges-And-How-To-Defuse-Them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steplab.co/resources/essays/BPwg5d3n/Coaching-4-Implementation-Challenges-And-How-To-Defuse-Them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ducationendowmentfoundation.org.uk/education-evidence/guidance-reports/effective-professional-development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bition.org.uk/blog/what-instructional-coachin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steplab.co/resources/essays/BPav00-5/What-Do-We-Mean-When-We-Talk-About-Instructional-Coachi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https://lovetotalktandl.wordpress.com/2022/10/17/strengthening-coaching/" TargetMode="External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becnls@beckfoot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cid:image002.png@01D8E313.92BB45A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57B39AC-963B-E84B-ABCD-0B13416A0C4A}"/>
              </a:ext>
            </a:extLst>
          </p:cNvPr>
          <p:cNvSpPr txBox="1"/>
          <p:nvPr/>
        </p:nvSpPr>
        <p:spPr>
          <a:xfrm>
            <a:off x="334697" y="728751"/>
            <a:ext cx="1152260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i="0">
                <a:solidFill>
                  <a:srgbClr val="05213D"/>
                </a:solidFill>
                <a:effectLst/>
                <a:latin typeface="Ubuntu" panose="020B0604020202020204" pitchFamily="34" charset="0"/>
              </a:rPr>
              <a:t>Inclusive Instructional Coaching:</a:t>
            </a:r>
          </a:p>
          <a:p>
            <a:r>
              <a:rPr lang="en-GB" sz="2800" b="1" i="0">
                <a:solidFill>
                  <a:srgbClr val="05213D"/>
                </a:solidFill>
                <a:effectLst/>
                <a:latin typeface="Ubuntu" panose="020B0604020202020204" pitchFamily="34" charset="0"/>
              </a:rPr>
              <a:t>Working with TAs to impact SEND learners</a:t>
            </a:r>
            <a:endParaRPr lang="en-GB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2659B5-231B-A142-A971-8BE4A94B5881}"/>
              </a:ext>
            </a:extLst>
          </p:cNvPr>
          <p:cNvSpPr txBox="1"/>
          <p:nvPr/>
        </p:nvSpPr>
        <p:spPr>
          <a:xfrm>
            <a:off x="334697" y="4574065"/>
            <a:ext cx="1152260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Arial"/>
                <a:cs typeface="Arial"/>
              </a:rPr>
              <a:t>Nikki Sullivan  </a:t>
            </a:r>
            <a:r>
              <a:rPr lang="en-GB" sz="2000" dirty="0">
                <a:latin typeface="Arial"/>
                <a:cs typeface="Arial"/>
                <a:hlinkClick r:id="rId2"/>
              </a:rPr>
              <a:t>becnls@beckfoot.org</a:t>
            </a:r>
            <a:r>
              <a:rPr lang="en-GB" sz="2000" dirty="0">
                <a:latin typeface="Arial"/>
                <a:cs typeface="Arial"/>
              </a:rPr>
              <a:t>  @Nikki__Sullivan  @BeckfootTL</a:t>
            </a:r>
            <a:endParaRPr lang="en-GB" sz="2000" dirty="0">
              <a:latin typeface="Calibri" panose="020F0502020204030204"/>
              <a:cs typeface="Calibri" panose="020F0502020204030204"/>
            </a:endParaRPr>
          </a:p>
          <a:p>
            <a:r>
              <a:rPr lang="en-GB" sz="2000" dirty="0">
                <a:latin typeface="Calibri" panose="020F0502020204030204"/>
                <a:cs typeface="Calibri" panose="020F0502020204030204"/>
              </a:rPr>
              <a:t>www.linkedin.com/in/nikki-sullivan-tandl/</a:t>
            </a:r>
            <a:endParaRPr lang="en-GB" sz="2000" dirty="0">
              <a:ea typeface="+mn-lt"/>
              <a:cs typeface="+mn-lt"/>
            </a:endParaRPr>
          </a:p>
          <a:p>
            <a:r>
              <a:rPr lang="en-GB" sz="2000" dirty="0">
                <a:latin typeface="Arial"/>
                <a:cs typeface="Arial"/>
              </a:rPr>
              <a:t>11.30am – 1pm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NOVEMBER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7C70DF-E135-0E1D-DDD4-3F9D65980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A89A96-CD7D-2F7A-0B5F-C69C9863AC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375"/>
          <a:stretch/>
        </p:blipFill>
        <p:spPr>
          <a:xfrm>
            <a:off x="-1228100" y="1682858"/>
            <a:ext cx="312559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5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D6B090-3F6C-FC8B-D149-9E110FAC9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8DC6B-3512-CE06-AD21-78090424CBF3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What is Instructional Coaching?</a:t>
            </a:r>
          </a:p>
        </p:txBody>
      </p:sp>
      <p:pic>
        <p:nvPicPr>
          <p:cNvPr id="2050" name="Picture 2" descr="What's Clear After Running the Impact Cycle? » Instructional Coaching Group">
            <a:extLst>
              <a:ext uri="{FF2B5EF4-FFF2-40B4-BE49-F238E27FC236}">
                <a16:creationId xmlns:a16="http://schemas.microsoft.com/office/drawing/2014/main" id="{AFABC718-25C3-9282-CEF3-EDF9AC380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0887"/>
            <a:ext cx="97536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AE1AB047-71D8-A366-D09B-332A537B9298}"/>
              </a:ext>
            </a:extLst>
          </p:cNvPr>
          <p:cNvSpPr/>
          <p:nvPr/>
        </p:nvSpPr>
        <p:spPr>
          <a:xfrm>
            <a:off x="0" y="4892988"/>
            <a:ext cx="12192000" cy="756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238A4-BB77-4387-9CCA-02F865831884}"/>
              </a:ext>
            </a:extLst>
          </p:cNvPr>
          <p:cNvSpPr txBox="1"/>
          <p:nvPr/>
        </p:nvSpPr>
        <p:spPr>
          <a:xfrm>
            <a:off x="320843" y="5084465"/>
            <a:ext cx="393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‘GROW Model’ or ‘Executive Coaching’</a:t>
            </a:r>
            <a:endParaRPr lang="en-GB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7E69FA-64C1-39AA-8938-C378A230643F}"/>
              </a:ext>
            </a:extLst>
          </p:cNvPr>
          <p:cNvSpPr txBox="1"/>
          <p:nvPr/>
        </p:nvSpPr>
        <p:spPr>
          <a:xfrm>
            <a:off x="9711157" y="5084465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‘Mentoring?’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EF584D-2E87-949A-E562-1A6C71F776CE}"/>
              </a:ext>
            </a:extLst>
          </p:cNvPr>
          <p:cNvSpPr txBox="1"/>
          <p:nvPr/>
        </p:nvSpPr>
        <p:spPr>
          <a:xfrm>
            <a:off x="4785979" y="5084465"/>
            <a:ext cx="262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With the ability to ‘flex’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73424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Instructional Coaching? | Ambition Institute">
            <a:extLst>
              <a:ext uri="{FF2B5EF4-FFF2-40B4-BE49-F238E27FC236}">
                <a16:creationId xmlns:a16="http://schemas.microsoft.com/office/drawing/2014/main" id="{DF887B77-A2C2-7A06-B2F4-0F6D9F966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313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DA42EED-CBF7-CA6F-6859-D15AE5813452}"/>
              </a:ext>
            </a:extLst>
          </p:cNvPr>
          <p:cNvSpPr/>
          <p:nvPr/>
        </p:nvSpPr>
        <p:spPr>
          <a:xfrm>
            <a:off x="4636168" y="2438399"/>
            <a:ext cx="1872000" cy="360000"/>
          </a:xfrm>
          <a:prstGeom prst="ellipse">
            <a:avLst/>
          </a:prstGeom>
          <a:noFill/>
          <a:ln w="38100">
            <a:solidFill>
              <a:srgbClr val="EA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CC491F-9226-7479-CD05-C94F2BBF0D61}"/>
              </a:ext>
            </a:extLst>
          </p:cNvPr>
          <p:cNvSpPr/>
          <p:nvPr/>
        </p:nvSpPr>
        <p:spPr>
          <a:xfrm>
            <a:off x="2045368" y="3970420"/>
            <a:ext cx="1872000" cy="360000"/>
          </a:xfrm>
          <a:prstGeom prst="ellipse">
            <a:avLst/>
          </a:prstGeom>
          <a:noFill/>
          <a:ln w="38100">
            <a:solidFill>
              <a:srgbClr val="EA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9C5F0B-6805-310E-6CE4-4FB7C239BD3D}"/>
              </a:ext>
            </a:extLst>
          </p:cNvPr>
          <p:cNvSpPr/>
          <p:nvPr/>
        </p:nvSpPr>
        <p:spPr>
          <a:xfrm>
            <a:off x="4224000" y="4241240"/>
            <a:ext cx="1872000" cy="360000"/>
          </a:xfrm>
          <a:prstGeom prst="ellipse">
            <a:avLst/>
          </a:prstGeom>
          <a:noFill/>
          <a:ln w="38100">
            <a:solidFill>
              <a:srgbClr val="EA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BD206-5933-EA7A-0526-E32222806487}"/>
              </a:ext>
            </a:extLst>
          </p:cNvPr>
          <p:cNvSpPr txBox="1"/>
          <p:nvPr/>
        </p:nvSpPr>
        <p:spPr>
          <a:xfrm>
            <a:off x="9986513" y="209909"/>
            <a:ext cx="183742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hlinkClick r:id="rId3"/>
              </a:rPr>
              <a:t>What is Instructional Coaching? | Ambition Institute</a:t>
            </a:r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31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, timeline&#10;&#10;Description automatically generated">
            <a:extLst>
              <a:ext uri="{FF2B5EF4-FFF2-40B4-BE49-F238E27FC236}">
                <a16:creationId xmlns:a16="http://schemas.microsoft.com/office/drawing/2014/main" id="{133D1CD8-C6D3-A5CA-F7E2-A6B895A7AE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71" r="-118" b="9023"/>
          <a:stretch/>
        </p:blipFill>
        <p:spPr>
          <a:xfrm>
            <a:off x="1660326" y="1239629"/>
            <a:ext cx="8871343" cy="486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03BCDD-2C23-F9B0-38D3-C0020095BC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109"/>
          <a:stretch/>
        </p:blipFill>
        <p:spPr>
          <a:xfrm>
            <a:off x="4851837" y="2762749"/>
            <a:ext cx="2488323" cy="18137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926C32-0472-90CE-4DE6-78B064E1321D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EA5656"/>
          </a:solidFill>
        </p:spPr>
        <p:txBody>
          <a:bodyPr wrap="square" rtlCol="0">
            <a:spAutoFit/>
          </a:bodyPr>
          <a:lstStyle/>
          <a:p>
            <a:r>
              <a:rPr lang="en-US" sz="51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Kolb plus Korthagen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9EFA53-27FC-AC35-F2B6-6154B05959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723"/>
          <a:stretch/>
        </p:blipFill>
        <p:spPr>
          <a:xfrm>
            <a:off x="8866414" y="5939511"/>
            <a:ext cx="3325586" cy="918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1CE4A7-1EF3-2F6E-A887-BAE6B7FFDB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5223"/>
          <a:stretch/>
        </p:blipFill>
        <p:spPr>
          <a:xfrm>
            <a:off x="-3" y="5939510"/>
            <a:ext cx="3020789" cy="9184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D9EAE8-BA70-5286-C32D-C6E1E92D5E37}"/>
              </a:ext>
            </a:extLst>
          </p:cNvPr>
          <p:cNvSpPr txBox="1"/>
          <p:nvPr/>
        </p:nvSpPr>
        <p:spPr>
          <a:xfrm>
            <a:off x="-5751" y="1245079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hlinkClick r:id="rId6"/>
              </a:rPr>
              <a:t>Full article: Inconvenient truths about teacher learning: towards professional development 3.0 (tandfonline.com)</a:t>
            </a:r>
            <a:endParaRPr lang="en-US" sz="140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13182-14E4-A644-AC53-0438A3148D4A}"/>
              </a:ext>
            </a:extLst>
          </p:cNvPr>
          <p:cNvSpPr txBox="1"/>
          <p:nvPr/>
        </p:nvSpPr>
        <p:spPr>
          <a:xfrm>
            <a:off x="9454551" y="1101305"/>
            <a:ext cx="274320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Kolb from: Enser, M., Enser, Z. (2021). The CPD Curriculum: Creating Conditions for Growth. United Kingdom: Crown House Publishing.</a:t>
            </a:r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3305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A0F5A3-49D8-7538-9D43-753AD8A9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048" y="1098383"/>
            <a:ext cx="7637904" cy="54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BAA362-C886-0663-FA5A-09F8B33DD387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Not full-time coaches…</a:t>
            </a:r>
          </a:p>
        </p:txBody>
      </p:sp>
    </p:spTree>
    <p:extLst>
      <p:ext uri="{BB962C8B-B14F-4D97-AF65-F5344CB8AC3E}">
        <p14:creationId xmlns:p14="http://schemas.microsoft.com/office/powerpoint/2010/main" val="2668872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Resources to support</a:t>
            </a:r>
          </a:p>
        </p:txBody>
      </p:sp>
      <p:pic>
        <p:nvPicPr>
          <p:cNvPr id="5" name="Screen Recording 4">
            <a:hlinkClick r:id="" action="ppaction://media"/>
            <a:extLst>
              <a:ext uri="{FF2B5EF4-FFF2-40B4-BE49-F238E27FC236}">
                <a16:creationId xmlns:a16="http://schemas.microsoft.com/office/drawing/2014/main" id="{AE17FAB9-0B00-D61F-66C8-E2A8185F30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535" y="1358947"/>
            <a:ext cx="1028093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4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ADAE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7DDC3B-C70B-6145-88EC-D5CBB470C66F}"/>
              </a:ext>
            </a:extLst>
          </p:cNvPr>
          <p:cNvSpPr txBox="1"/>
          <p:nvPr/>
        </p:nvSpPr>
        <p:spPr>
          <a:xfrm>
            <a:off x="189817" y="507152"/>
            <a:ext cx="11501611" cy="954107"/>
          </a:xfrm>
          <a:prstGeom prst="rect">
            <a:avLst/>
          </a:prstGeom>
          <a:solidFill>
            <a:srgbClr val="05ADA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starts with an ambition…</a:t>
            </a:r>
            <a:br>
              <a:rPr kumimoji="0" lang="en-A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our ambitions for staff professional development?</a:t>
            </a:r>
            <a:endParaRPr kumimoji="0" lang="en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1E2A7-DEFA-BD1A-C021-1B514266C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3C8C0F-4476-7F29-AC6D-060B97DD5A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770"/>
          <a:stretch/>
        </p:blipFill>
        <p:spPr>
          <a:xfrm>
            <a:off x="3214383" y="1540385"/>
            <a:ext cx="545247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32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D6B090-3F6C-FC8B-D149-9E110FAC9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8DC6B-3512-CE06-AD21-78090424CBF3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Equitability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6E5E58-EBF2-3CC0-1481-4A57457BEA50}"/>
              </a:ext>
            </a:extLst>
          </p:cNvPr>
          <p:cNvGrpSpPr/>
          <p:nvPr/>
        </p:nvGrpSpPr>
        <p:grpSpPr>
          <a:xfrm>
            <a:off x="884880" y="1629000"/>
            <a:ext cx="6754286" cy="3600000"/>
            <a:chOff x="2718857" y="1629000"/>
            <a:chExt cx="6754286" cy="3600000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4004F548-2793-1124-844E-4377E4812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857" y="1629000"/>
              <a:ext cx="6754286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5CC36FC-1031-6229-366C-89DE9B0C59E1}"/>
                </a:ext>
              </a:extLst>
            </p:cNvPr>
            <p:cNvSpPr/>
            <p:nvPr/>
          </p:nvSpPr>
          <p:spPr>
            <a:xfrm>
              <a:off x="6887497" y="3303638"/>
              <a:ext cx="2094271" cy="737420"/>
            </a:xfrm>
            <a:prstGeom prst="ellipse">
              <a:avLst/>
            </a:prstGeom>
            <a:noFill/>
            <a:ln w="76200">
              <a:solidFill>
                <a:srgbClr val="EA5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6828136-BB0B-A75F-6385-199A11E5391E}"/>
              </a:ext>
            </a:extLst>
          </p:cNvPr>
          <p:cNvSpPr txBox="1"/>
          <p:nvPr/>
        </p:nvSpPr>
        <p:spPr>
          <a:xfrm>
            <a:off x="8304090" y="2151727"/>
            <a:ext cx="3445470" cy="2554545"/>
          </a:xfrm>
          <a:prstGeom prst="rect">
            <a:avLst/>
          </a:prstGeom>
          <a:noFill/>
          <a:ln w="38100">
            <a:solidFill>
              <a:srgbClr val="EA56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EA5656"/>
                </a:solidFill>
                <a:latin typeface="Amasis MT Pro Black" panose="02040A04050005020304" pitchFamily="18" charset="0"/>
              </a:rPr>
              <a:t>Cost</a:t>
            </a:r>
          </a:p>
          <a:p>
            <a:pPr algn="ctr"/>
            <a:endParaRPr lang="en-US" sz="3200">
              <a:solidFill>
                <a:srgbClr val="EA5656"/>
              </a:solidFill>
              <a:latin typeface="Amasis MT Pro Black" panose="02040A04050005020304" pitchFamily="18" charset="0"/>
            </a:endParaRPr>
          </a:p>
          <a:p>
            <a:pPr algn="ctr"/>
            <a:r>
              <a:rPr lang="en-US" sz="3200">
                <a:solidFill>
                  <a:srgbClr val="EA5656"/>
                </a:solidFill>
                <a:latin typeface="Amasis MT Pro Black" panose="02040A04050005020304" pitchFamily="18" charset="0"/>
              </a:rPr>
              <a:t>Impact</a:t>
            </a:r>
          </a:p>
          <a:p>
            <a:pPr algn="ctr"/>
            <a:endParaRPr lang="en-US" sz="3200">
              <a:solidFill>
                <a:srgbClr val="EA5656"/>
              </a:solidFill>
              <a:latin typeface="Amasis MT Pro Black" panose="02040A04050005020304" pitchFamily="18" charset="0"/>
            </a:endParaRPr>
          </a:p>
          <a:p>
            <a:pPr algn="ctr"/>
            <a:r>
              <a:rPr lang="en-US" sz="3200">
                <a:solidFill>
                  <a:srgbClr val="EA5656"/>
                </a:solidFill>
                <a:latin typeface="Amasis MT Pro Black" panose="02040A04050005020304" pitchFamily="18" charset="0"/>
              </a:rPr>
              <a:t>Human-</a:t>
            </a:r>
            <a:r>
              <a:rPr lang="en-US" sz="3200" err="1">
                <a:solidFill>
                  <a:srgbClr val="EA5656"/>
                </a:solidFill>
                <a:latin typeface="Amasis MT Pro Black" panose="02040A04050005020304" pitchFamily="18" charset="0"/>
              </a:rPr>
              <a:t>centred</a:t>
            </a:r>
            <a:endParaRPr lang="en-GB" sz="3200">
              <a:solidFill>
                <a:srgbClr val="EA5656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26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ADAE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7DDC3B-C70B-6145-88EC-D5CBB470C66F}"/>
              </a:ext>
            </a:extLst>
          </p:cNvPr>
          <p:cNvSpPr txBox="1"/>
          <p:nvPr/>
        </p:nvSpPr>
        <p:spPr>
          <a:xfrm>
            <a:off x="189817" y="507152"/>
            <a:ext cx="11501611" cy="954107"/>
          </a:xfrm>
          <a:prstGeom prst="rect">
            <a:avLst/>
          </a:prstGeom>
          <a:solidFill>
            <a:srgbClr val="05ADAE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2) It builds with a contextual foundation…</a:t>
            </a:r>
            <a:br>
              <a:rPr lang="en-AT" sz="3200" b="1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What needs to be in place to enable successful coaching for all?</a:t>
            </a:r>
            <a:endParaRPr lang="en-AT" sz="2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1E2A7-DEFA-BD1A-C021-1B514266C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F649C6-DB6D-AFB7-9AAC-F57DC8E04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489"/>
          <a:stretch/>
        </p:blipFill>
        <p:spPr>
          <a:xfrm>
            <a:off x="3887400" y="2250640"/>
            <a:ext cx="4417200" cy="368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07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EA5656"/>
          </a:solidFill>
        </p:spPr>
        <p:txBody>
          <a:bodyPr wrap="square" rtlCol="0">
            <a:spAutoFit/>
          </a:bodyPr>
          <a:lstStyle/>
          <a:p>
            <a:r>
              <a:rPr lang="en-US" sz="51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Explore and prepare…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DE3C38-8480-D40C-6059-BE02FB5F8800}"/>
              </a:ext>
            </a:extLst>
          </p:cNvPr>
          <p:cNvSpPr txBox="1"/>
          <p:nvPr/>
        </p:nvSpPr>
        <p:spPr>
          <a:xfrm>
            <a:off x="516000" y="1250783"/>
            <a:ext cx="11160000" cy="1077218"/>
          </a:xfrm>
          <a:prstGeom prst="rect">
            <a:avLst/>
          </a:prstGeom>
          <a:solidFill>
            <a:srgbClr val="EA5656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masis MT Pro Black" panose="02040A04050005020304" pitchFamily="18" charset="0"/>
              </a:rPr>
              <a:t>What needs to be in place to enable successful coaching for all?</a:t>
            </a:r>
            <a:endParaRPr lang="en-US" sz="3100" dirty="0">
              <a:solidFill>
                <a:schemeClr val="bg1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</p:txBody>
      </p:sp>
      <p:pic>
        <p:nvPicPr>
          <p:cNvPr id="20482" name="Picture 2" descr="Foundations for implementation - structured process | EEF">
            <a:extLst>
              <a:ext uri="{FF2B5EF4-FFF2-40B4-BE49-F238E27FC236}">
                <a16:creationId xmlns:a16="http://schemas.microsoft.com/office/drawing/2014/main" id="{8EDB79EB-6696-798D-5034-AAC06FC85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635" y="2449623"/>
            <a:ext cx="5040730" cy="407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C4A112-C949-D69B-2C50-5B0F14BE726E}"/>
              </a:ext>
            </a:extLst>
          </p:cNvPr>
          <p:cNvSpPr txBox="1"/>
          <p:nvPr/>
        </p:nvSpPr>
        <p:spPr>
          <a:xfrm>
            <a:off x="8616365" y="2480401"/>
            <a:ext cx="225030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>
                <a:hlinkClick r:id="rId4"/>
              </a:rPr>
              <a:t>Putting Evidence to Work - A School’s Guide to Implementation | EEF (educationendowmentfoundation.org.uk)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882315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4A46B5C-A0B7-3A85-F4E1-5D0D79F2B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5973344"/>
              </p:ext>
            </p:extLst>
          </p:nvPr>
        </p:nvGraphicFramePr>
        <p:xfrm>
          <a:off x="1" y="1218114"/>
          <a:ext cx="12192000" cy="45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“Implementation Challenges…”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92F56F-B1C1-9456-8356-3C86A9E974D3}"/>
              </a:ext>
            </a:extLst>
          </p:cNvPr>
          <p:cNvSpPr txBox="1"/>
          <p:nvPr/>
        </p:nvSpPr>
        <p:spPr>
          <a:xfrm>
            <a:off x="8229600" y="3255647"/>
            <a:ext cx="396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8"/>
              </a:rPr>
              <a:t>Coaching: 4 Implementation Challenges And How To Defuse Them | </a:t>
            </a:r>
            <a:r>
              <a:rPr lang="en-GB" err="1">
                <a:hlinkClick r:id="rId8"/>
              </a:rPr>
              <a:t>Steplab</a:t>
            </a:r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D1BE01-4222-DD15-F247-DA17C5D29C88}"/>
              </a:ext>
            </a:extLst>
          </p:cNvPr>
          <p:cNvSpPr txBox="1"/>
          <p:nvPr/>
        </p:nvSpPr>
        <p:spPr>
          <a:xfrm>
            <a:off x="1981199" y="1218114"/>
            <a:ext cx="3048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None/>
            </a:pPr>
            <a:r>
              <a:rPr lang="en-US" sz="1800" dirty="0"/>
              <a:t>How can we develop a culture of openness to feedback and commitment to ongoing development?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5400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31E2A7-DEFA-BD1A-C021-1B514266C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5939511"/>
            <a:ext cx="12192000" cy="918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02F1CC-4A89-39CE-DB39-33100F7FA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375" y="156832"/>
            <a:ext cx="4783245" cy="252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933B9B1-7587-EA7A-A792-4F306BB33BCC}"/>
              </a:ext>
            </a:extLst>
          </p:cNvPr>
          <p:cNvSpPr txBox="1"/>
          <p:nvPr/>
        </p:nvSpPr>
        <p:spPr>
          <a:xfrm>
            <a:off x="0" y="3282981"/>
            <a:ext cx="12192000" cy="1904362"/>
          </a:xfrm>
          <a:prstGeom prst="rect">
            <a:avLst/>
          </a:prstGeom>
          <a:noFill/>
          <a:ln w="127000">
            <a:solidFill>
              <a:srgbClr val="5277B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algn="ctr"/>
            <a:r>
              <a:rPr lang="en-US" sz="3700" dirty="0">
                <a:solidFill>
                  <a:srgbClr val="5277BB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Coaching logistics &amp; active ingredients…</a:t>
            </a:r>
          </a:p>
          <a:p>
            <a:pPr algn="ctr"/>
            <a:r>
              <a:rPr lang="en-US" sz="2400" dirty="0">
                <a:solidFill>
                  <a:srgbClr val="5277BB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1) Intended for all, but never managing to be for everyone.</a:t>
            </a:r>
          </a:p>
          <a:p>
            <a:pPr algn="ctr"/>
            <a:r>
              <a:rPr lang="en-US" sz="2400" dirty="0">
                <a:solidFill>
                  <a:srgbClr val="5277BB"/>
                </a:solidFill>
                <a:latin typeface="Amasis MT Pro Black"/>
                <a:cs typeface="Aharoni"/>
              </a:rPr>
              <a:t>2) Cycling round the same knowledge about teaching and learning.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4E0CEF8-4988-94A4-627E-B3F3F0EE2696}"/>
              </a:ext>
            </a:extLst>
          </p:cNvPr>
          <p:cNvSpPr/>
          <p:nvPr/>
        </p:nvSpPr>
        <p:spPr>
          <a:xfrm>
            <a:off x="3318388" y="1501123"/>
            <a:ext cx="3908322" cy="1268877"/>
          </a:xfrm>
          <a:prstGeom prst="ellipse">
            <a:avLst/>
          </a:prstGeom>
          <a:noFill/>
          <a:ln w="76200">
            <a:solidFill>
              <a:srgbClr val="EA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88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1) Professional Culture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BB2738-7498-6E5E-B3A5-2CE9231B26F1}"/>
              </a:ext>
            </a:extLst>
          </p:cNvPr>
          <p:cNvSpPr txBox="1"/>
          <p:nvPr/>
        </p:nvSpPr>
        <p:spPr>
          <a:xfrm>
            <a:off x="516000" y="2732192"/>
            <a:ext cx="1116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masis MT Pro Black" panose="02040A04050005020304" pitchFamily="18" charset="0"/>
              </a:rPr>
              <a:t>“Every </a:t>
            </a:r>
            <a:r>
              <a:rPr lang="en-US" sz="4000" strike="sngStrike" dirty="0">
                <a:latin typeface="Amasis MT Pro Black" panose="02040A04050005020304" pitchFamily="18" charset="0"/>
              </a:rPr>
              <a:t>teacher</a:t>
            </a:r>
            <a:r>
              <a:rPr lang="en-US" sz="4000" dirty="0">
                <a:latin typeface="Amasis MT Pro Black" panose="02040A04050005020304" pitchFamily="18" charset="0"/>
              </a:rPr>
              <a:t> needs to improve, not because they are not good enough, but because they can be even better.”</a:t>
            </a:r>
            <a:endParaRPr lang="en-GB" sz="4000" dirty="0">
              <a:latin typeface="Amasis MT Pro Black" panose="02040A040500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B91BC2-71C7-FD56-290E-2BBC91C43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239"/>
          <a:stretch/>
        </p:blipFill>
        <p:spPr>
          <a:xfrm>
            <a:off x="3735645" y="2068977"/>
            <a:ext cx="1219813" cy="948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67636A-4730-22F6-590F-0C9DC4102853}"/>
              </a:ext>
            </a:extLst>
          </p:cNvPr>
          <p:cNvSpPr txBox="1"/>
          <p:nvPr/>
        </p:nvSpPr>
        <p:spPr>
          <a:xfrm>
            <a:off x="4704734" y="1835356"/>
            <a:ext cx="5855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masis MT Pro Black" panose="02040A04050005020304" pitchFamily="18" charset="0"/>
              </a:rPr>
              <a:t>teaching assistant</a:t>
            </a:r>
            <a:endParaRPr lang="en-GB" sz="4000">
              <a:latin typeface="Amasis MT Pro Black" panose="02040A04050005020304" pitchFamily="18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E0E4370-7729-5137-F55D-EE897D2B34C0}"/>
              </a:ext>
            </a:extLst>
          </p:cNvPr>
          <p:cNvSpPr txBox="1"/>
          <p:nvPr/>
        </p:nvSpPr>
        <p:spPr>
          <a:xfrm>
            <a:off x="8150044" y="4582556"/>
            <a:ext cx="2937298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>
                <a:cs typeface="Calibri"/>
              </a:rPr>
              <a:t>Source: Dylan </a:t>
            </a:r>
            <a:r>
              <a:rPr lang="en-US" b="1" i="1" err="1">
                <a:cs typeface="Calibri"/>
              </a:rPr>
              <a:t>Wiliam</a:t>
            </a:r>
            <a:endParaRPr lang="en-US" b="1" i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756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1) Professional Culture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50383E0-B609-63BB-60A3-5E3D08E89D2D}"/>
              </a:ext>
            </a:extLst>
          </p:cNvPr>
          <p:cNvSpPr/>
          <p:nvPr/>
        </p:nvSpPr>
        <p:spPr>
          <a:xfrm>
            <a:off x="1531374" y="1917290"/>
            <a:ext cx="9129252" cy="3052916"/>
          </a:xfrm>
          <a:prstGeom prst="wedgeRoundRectCallout">
            <a:avLst>
              <a:gd name="adj1" fmla="val 58650"/>
              <a:gd name="adj2" fmla="val 72645"/>
              <a:gd name="adj3" fmla="val 16667"/>
            </a:avLst>
          </a:prstGeom>
          <a:solidFill>
            <a:srgbClr val="5277BB">
              <a:alpha val="70000"/>
            </a:srgbClr>
          </a:solidFill>
          <a:ln>
            <a:solidFill>
              <a:srgbClr val="527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masis MT Pro Black" panose="02040A04050005020304" pitchFamily="18" charset="0"/>
              </a:rPr>
              <a:t>“What did questioning look like at Beckfoot School?”</a:t>
            </a:r>
            <a:endParaRPr lang="en-GB" sz="40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26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1) Professional Culture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9F6D6-E607-9A39-71F7-F311F080B4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851"/>
          <a:stretch/>
        </p:blipFill>
        <p:spPr>
          <a:xfrm>
            <a:off x="2584444" y="1241279"/>
            <a:ext cx="7023110" cy="1518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6D6C73-DC7C-3369-EEF2-5F9EB5296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87" y="2899131"/>
            <a:ext cx="11782425" cy="2933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E0B084-957E-5D61-97C5-CD2DDFDE7F9C}"/>
              </a:ext>
            </a:extLst>
          </p:cNvPr>
          <p:cNvSpPr txBox="1"/>
          <p:nvPr/>
        </p:nvSpPr>
        <p:spPr>
          <a:xfrm>
            <a:off x="9785683" y="2529799"/>
            <a:ext cx="241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>
                <a:hlinkClick r:id="rId5"/>
              </a:rPr>
              <a:t>Making Best Use of Teaching Assistants | EEF (educationendowmentfoundation.org.uk)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489940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4A46B5C-A0B7-3A85-F4E1-5D0D79F2B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6479175"/>
              </p:ext>
            </p:extLst>
          </p:nvPr>
        </p:nvGraphicFramePr>
        <p:xfrm>
          <a:off x="1" y="1218114"/>
          <a:ext cx="12192000" cy="45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“Implementation Challenges…”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92F56F-B1C1-9456-8356-3C86A9E974D3}"/>
              </a:ext>
            </a:extLst>
          </p:cNvPr>
          <p:cNvSpPr txBox="1"/>
          <p:nvPr/>
        </p:nvSpPr>
        <p:spPr>
          <a:xfrm>
            <a:off x="8229600" y="3255647"/>
            <a:ext cx="396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8"/>
              </a:rPr>
              <a:t>Coaching: 4 Implementation Challenges And How To Defuse Them | </a:t>
            </a:r>
            <a:r>
              <a:rPr lang="en-GB" err="1">
                <a:hlinkClick r:id="rId8"/>
              </a:rPr>
              <a:t>Steplab</a:t>
            </a:r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D1BE01-4222-DD15-F247-DA17C5D29C88}"/>
              </a:ext>
            </a:extLst>
          </p:cNvPr>
          <p:cNvSpPr txBox="1"/>
          <p:nvPr/>
        </p:nvSpPr>
        <p:spPr>
          <a:xfrm>
            <a:off x="1981199" y="1218114"/>
            <a:ext cx="3048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None/>
            </a:pPr>
            <a:r>
              <a:rPr lang="en-US" sz="1800" dirty="0"/>
              <a:t>How can we develop a culture of openness to feedback and commitment to ongoing development?</a:t>
            </a:r>
            <a:endParaRPr lang="en-GB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F3958E-54CF-DBAE-7D22-1103E0B1EC25}"/>
              </a:ext>
            </a:extLst>
          </p:cNvPr>
          <p:cNvSpPr txBox="1"/>
          <p:nvPr/>
        </p:nvSpPr>
        <p:spPr>
          <a:xfrm>
            <a:off x="7162799" y="1222285"/>
            <a:ext cx="3048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buNone/>
            </a:pPr>
            <a:r>
              <a:rPr lang="en-US" sz="1800"/>
              <a:t>How can we recruit and train a team of skilled, knowledgeable coaches?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814515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2)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CBAEED-703E-9887-FE77-6C772A665FFC}"/>
              </a:ext>
            </a:extLst>
          </p:cNvPr>
          <p:cNvSpPr txBox="1"/>
          <p:nvPr/>
        </p:nvSpPr>
        <p:spPr>
          <a:xfrm>
            <a:off x="719280" y="2526836"/>
            <a:ext cx="3240000" cy="2520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>
                <a:latin typeface="Amasis MT Pro Black" panose="02040A04050005020304" pitchFamily="18" charset="0"/>
              </a:rPr>
              <a:t>SENDCo</a:t>
            </a:r>
          </a:p>
          <a:p>
            <a:pPr algn="ctr"/>
            <a:r>
              <a:rPr lang="en-US">
                <a:latin typeface="Amasis MT Pro Black" panose="02040A04050005020304" pitchFamily="18" charset="0"/>
              </a:rPr>
              <a:t>Assistant SENDCo</a:t>
            </a:r>
          </a:p>
          <a:p>
            <a:pPr algn="ctr"/>
            <a:r>
              <a:rPr lang="en-US">
                <a:latin typeface="Amasis MT Pro Black" panose="02040A04050005020304" pitchFamily="18" charset="0"/>
              </a:rPr>
              <a:t>3 x HLTAs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EA3B3B-E01D-2E0B-78B5-83CB9113BCD1}"/>
              </a:ext>
            </a:extLst>
          </p:cNvPr>
          <p:cNvSpPr txBox="1"/>
          <p:nvPr/>
        </p:nvSpPr>
        <p:spPr>
          <a:xfrm>
            <a:off x="4476000" y="2526836"/>
            <a:ext cx="3240000" cy="2520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masis MT Pro Black" panose="02040A040500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44C3C4-A100-C684-ABB1-1EF1EEFF2751}"/>
              </a:ext>
            </a:extLst>
          </p:cNvPr>
          <p:cNvSpPr txBox="1"/>
          <p:nvPr/>
        </p:nvSpPr>
        <p:spPr>
          <a:xfrm>
            <a:off x="8232720" y="2535667"/>
            <a:ext cx="3240000" cy="2520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Amasis MT Pro Black" panose="02040A040500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112683-A40A-4C98-0952-E26206058899}"/>
              </a:ext>
            </a:extLst>
          </p:cNvPr>
          <p:cNvSpPr txBox="1"/>
          <p:nvPr/>
        </p:nvSpPr>
        <p:spPr>
          <a:xfrm>
            <a:off x="719280" y="1561567"/>
            <a:ext cx="3240000" cy="720000"/>
          </a:xfrm>
          <a:prstGeom prst="rect">
            <a:avLst/>
          </a:prstGeom>
          <a:solidFill>
            <a:srgbClr val="5277BB">
              <a:alpha val="7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masis MT Pro Black" panose="02040A04050005020304" pitchFamily="18" charset="0"/>
              </a:rPr>
              <a:t>Who?</a:t>
            </a:r>
            <a:endParaRPr lang="en-GB" sz="320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8BE1BB-B3E7-C3D5-53FE-87625D86741F}"/>
              </a:ext>
            </a:extLst>
          </p:cNvPr>
          <p:cNvSpPr txBox="1"/>
          <p:nvPr/>
        </p:nvSpPr>
        <p:spPr>
          <a:xfrm>
            <a:off x="4476000" y="1561567"/>
            <a:ext cx="3240000" cy="720000"/>
          </a:xfrm>
          <a:prstGeom prst="rect">
            <a:avLst/>
          </a:prstGeom>
          <a:solidFill>
            <a:srgbClr val="5277BB">
              <a:alpha val="7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GB" sz="320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090327-EDFD-2931-E3A7-DC0AB44FE8DC}"/>
              </a:ext>
            </a:extLst>
          </p:cNvPr>
          <p:cNvSpPr txBox="1"/>
          <p:nvPr/>
        </p:nvSpPr>
        <p:spPr>
          <a:xfrm>
            <a:off x="8232720" y="1570398"/>
            <a:ext cx="3240000" cy="720000"/>
          </a:xfrm>
          <a:prstGeom prst="rect">
            <a:avLst/>
          </a:prstGeom>
          <a:solidFill>
            <a:srgbClr val="5277BB">
              <a:alpha val="7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GB" sz="320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04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2)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CBAEED-703E-9887-FE77-6C772A665FFC}"/>
              </a:ext>
            </a:extLst>
          </p:cNvPr>
          <p:cNvSpPr txBox="1"/>
          <p:nvPr/>
        </p:nvSpPr>
        <p:spPr>
          <a:xfrm>
            <a:off x="719280" y="2526836"/>
            <a:ext cx="3240000" cy="2520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>
                <a:latin typeface="Amasis MT Pro Black" panose="02040A04050005020304" pitchFamily="18" charset="0"/>
              </a:rPr>
              <a:t>SENDCo</a:t>
            </a:r>
          </a:p>
          <a:p>
            <a:pPr algn="ctr"/>
            <a:r>
              <a:rPr lang="en-US">
                <a:latin typeface="Amasis MT Pro Black" panose="02040A04050005020304" pitchFamily="18" charset="0"/>
              </a:rPr>
              <a:t>Assistant SENDCo</a:t>
            </a:r>
          </a:p>
          <a:p>
            <a:pPr algn="ctr"/>
            <a:r>
              <a:rPr lang="en-US">
                <a:latin typeface="Amasis MT Pro Black" panose="02040A04050005020304" pitchFamily="18" charset="0"/>
              </a:rPr>
              <a:t>3 x HLTAs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EA3B3B-E01D-2E0B-78B5-83CB9113BCD1}"/>
              </a:ext>
            </a:extLst>
          </p:cNvPr>
          <p:cNvSpPr txBox="1"/>
          <p:nvPr/>
        </p:nvSpPr>
        <p:spPr>
          <a:xfrm>
            <a:off x="4476000" y="2526836"/>
            <a:ext cx="3240000" cy="2520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masis MT Pro Black" panose="02040A040500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44C3C4-A100-C684-ABB1-1EF1EEFF2751}"/>
              </a:ext>
            </a:extLst>
          </p:cNvPr>
          <p:cNvSpPr txBox="1"/>
          <p:nvPr/>
        </p:nvSpPr>
        <p:spPr>
          <a:xfrm>
            <a:off x="8232720" y="2535667"/>
            <a:ext cx="3240000" cy="2520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Amasis MT Pro Black" panose="02040A040500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112683-A40A-4C98-0952-E26206058899}"/>
              </a:ext>
            </a:extLst>
          </p:cNvPr>
          <p:cNvSpPr txBox="1"/>
          <p:nvPr/>
        </p:nvSpPr>
        <p:spPr>
          <a:xfrm>
            <a:off x="719280" y="1561567"/>
            <a:ext cx="3240000" cy="720000"/>
          </a:xfrm>
          <a:prstGeom prst="rect">
            <a:avLst/>
          </a:prstGeom>
          <a:solidFill>
            <a:srgbClr val="5277BB">
              <a:alpha val="7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masis MT Pro Black" panose="02040A04050005020304" pitchFamily="18" charset="0"/>
              </a:rPr>
              <a:t>Who?</a:t>
            </a:r>
            <a:endParaRPr lang="en-GB" sz="320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8BE1BB-B3E7-C3D5-53FE-87625D86741F}"/>
              </a:ext>
            </a:extLst>
          </p:cNvPr>
          <p:cNvSpPr txBox="1"/>
          <p:nvPr/>
        </p:nvSpPr>
        <p:spPr>
          <a:xfrm>
            <a:off x="4476000" y="1561567"/>
            <a:ext cx="3240000" cy="720000"/>
          </a:xfrm>
          <a:prstGeom prst="rect">
            <a:avLst/>
          </a:prstGeom>
          <a:solidFill>
            <a:srgbClr val="5277BB">
              <a:alpha val="7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masis MT Pro Black" panose="02040A04050005020304" pitchFamily="18" charset="0"/>
              </a:rPr>
              <a:t>What?</a:t>
            </a:r>
            <a:endParaRPr lang="en-GB" sz="320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090327-EDFD-2931-E3A7-DC0AB44FE8DC}"/>
              </a:ext>
            </a:extLst>
          </p:cNvPr>
          <p:cNvSpPr txBox="1"/>
          <p:nvPr/>
        </p:nvSpPr>
        <p:spPr>
          <a:xfrm>
            <a:off x="8232720" y="1570398"/>
            <a:ext cx="3240000" cy="720000"/>
          </a:xfrm>
          <a:prstGeom prst="rect">
            <a:avLst/>
          </a:prstGeom>
          <a:solidFill>
            <a:srgbClr val="5277BB">
              <a:alpha val="7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GB" sz="320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19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3E32C-8EE1-A83F-6A92-3ECC473F6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450" y="0"/>
            <a:ext cx="8147100" cy="57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051AF2-BD56-E774-4472-8953AB1D8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67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2)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CBAEED-703E-9887-FE77-6C772A665FFC}"/>
              </a:ext>
            </a:extLst>
          </p:cNvPr>
          <p:cNvSpPr txBox="1"/>
          <p:nvPr/>
        </p:nvSpPr>
        <p:spPr>
          <a:xfrm>
            <a:off x="719280" y="2526836"/>
            <a:ext cx="3240000" cy="2520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>
                <a:latin typeface="Amasis MT Pro Black" panose="02040A04050005020304" pitchFamily="18" charset="0"/>
              </a:rPr>
              <a:t>SENDCo</a:t>
            </a:r>
          </a:p>
          <a:p>
            <a:pPr algn="ctr"/>
            <a:r>
              <a:rPr lang="en-US">
                <a:latin typeface="Amasis MT Pro Black" panose="02040A04050005020304" pitchFamily="18" charset="0"/>
              </a:rPr>
              <a:t>Assistant SENDCo</a:t>
            </a:r>
          </a:p>
          <a:p>
            <a:pPr algn="ctr"/>
            <a:r>
              <a:rPr lang="en-US">
                <a:latin typeface="Amasis MT Pro Black" panose="02040A04050005020304" pitchFamily="18" charset="0"/>
              </a:rPr>
              <a:t>3 x HLTAs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EA3B3B-E01D-2E0B-78B5-83CB9113BCD1}"/>
              </a:ext>
            </a:extLst>
          </p:cNvPr>
          <p:cNvSpPr txBox="1"/>
          <p:nvPr/>
        </p:nvSpPr>
        <p:spPr>
          <a:xfrm>
            <a:off x="4476000" y="2526836"/>
            <a:ext cx="3240000" cy="2520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 Black" panose="02040A04050005020304" pitchFamily="18" charset="0"/>
              </a:rPr>
              <a:t>Contracting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 Black" panose="02040A04050005020304" pitchFamily="18" charset="0"/>
              </a:rPr>
              <a:t>Mental Models of being an effective 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 Black" panose="02040A04050005020304" pitchFamily="18" charset="0"/>
              </a:rPr>
              <a:t>Scaling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 Black" panose="02040A04050005020304" pitchFamily="18" charset="0"/>
              </a:rPr>
              <a:t>Modelling &amp;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 Black" panose="02040A04050005020304" pitchFamily="18" charset="0"/>
              </a:rPr>
              <a:t>Observing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 Black" panose="02040A04050005020304" pitchFamily="18" charset="0"/>
              </a:rPr>
              <a:t>Feedback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44C3C4-A100-C684-ABB1-1EF1EEFF2751}"/>
              </a:ext>
            </a:extLst>
          </p:cNvPr>
          <p:cNvSpPr txBox="1"/>
          <p:nvPr/>
        </p:nvSpPr>
        <p:spPr>
          <a:xfrm>
            <a:off x="8232720" y="2535667"/>
            <a:ext cx="3240000" cy="2520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Amasis MT Pro Black" panose="02040A040500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112683-A40A-4C98-0952-E26206058899}"/>
              </a:ext>
            </a:extLst>
          </p:cNvPr>
          <p:cNvSpPr txBox="1"/>
          <p:nvPr/>
        </p:nvSpPr>
        <p:spPr>
          <a:xfrm>
            <a:off x="719280" y="1561567"/>
            <a:ext cx="3240000" cy="720000"/>
          </a:xfrm>
          <a:prstGeom prst="rect">
            <a:avLst/>
          </a:prstGeom>
          <a:solidFill>
            <a:srgbClr val="5277BB">
              <a:alpha val="7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masis MT Pro Black" panose="02040A04050005020304" pitchFamily="18" charset="0"/>
              </a:rPr>
              <a:t>Who?</a:t>
            </a:r>
            <a:endParaRPr lang="en-GB" sz="320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8BE1BB-B3E7-C3D5-53FE-87625D86741F}"/>
              </a:ext>
            </a:extLst>
          </p:cNvPr>
          <p:cNvSpPr txBox="1"/>
          <p:nvPr/>
        </p:nvSpPr>
        <p:spPr>
          <a:xfrm>
            <a:off x="4476000" y="1561567"/>
            <a:ext cx="3240000" cy="720000"/>
          </a:xfrm>
          <a:prstGeom prst="rect">
            <a:avLst/>
          </a:prstGeom>
          <a:solidFill>
            <a:srgbClr val="5277BB">
              <a:alpha val="7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masis MT Pro Black" panose="02040A04050005020304" pitchFamily="18" charset="0"/>
              </a:rPr>
              <a:t>What?</a:t>
            </a:r>
            <a:endParaRPr lang="en-GB" sz="320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090327-EDFD-2931-E3A7-DC0AB44FE8DC}"/>
              </a:ext>
            </a:extLst>
          </p:cNvPr>
          <p:cNvSpPr txBox="1"/>
          <p:nvPr/>
        </p:nvSpPr>
        <p:spPr>
          <a:xfrm>
            <a:off x="8232720" y="1570398"/>
            <a:ext cx="3240000" cy="720000"/>
          </a:xfrm>
          <a:prstGeom prst="rect">
            <a:avLst/>
          </a:prstGeom>
          <a:solidFill>
            <a:srgbClr val="5277BB">
              <a:alpha val="7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GB" sz="320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95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2)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CBAEED-703E-9887-FE77-6C772A665FFC}"/>
              </a:ext>
            </a:extLst>
          </p:cNvPr>
          <p:cNvSpPr txBox="1"/>
          <p:nvPr/>
        </p:nvSpPr>
        <p:spPr>
          <a:xfrm>
            <a:off x="719280" y="2526836"/>
            <a:ext cx="3240000" cy="2520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>
                <a:latin typeface="Amasis MT Pro Black" panose="02040A04050005020304" pitchFamily="18" charset="0"/>
              </a:rPr>
              <a:t>SENDCo</a:t>
            </a:r>
          </a:p>
          <a:p>
            <a:pPr algn="ctr"/>
            <a:r>
              <a:rPr lang="en-US">
                <a:latin typeface="Amasis MT Pro Black" panose="02040A04050005020304" pitchFamily="18" charset="0"/>
              </a:rPr>
              <a:t>Assistant SENDCo</a:t>
            </a:r>
          </a:p>
          <a:p>
            <a:pPr algn="ctr"/>
            <a:r>
              <a:rPr lang="en-US">
                <a:latin typeface="Amasis MT Pro Black" panose="02040A04050005020304" pitchFamily="18" charset="0"/>
              </a:rPr>
              <a:t>3 x HLTAs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EA3B3B-E01D-2E0B-78B5-83CB9113BCD1}"/>
              </a:ext>
            </a:extLst>
          </p:cNvPr>
          <p:cNvSpPr txBox="1"/>
          <p:nvPr/>
        </p:nvSpPr>
        <p:spPr>
          <a:xfrm>
            <a:off x="4476000" y="2526836"/>
            <a:ext cx="3240000" cy="2520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masis MT Pro Black" panose="02040A04050005020304" pitchFamily="18" charset="0"/>
              </a:rPr>
              <a:t>Contracting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masis MT Pro Black" panose="02040A04050005020304" pitchFamily="18" charset="0"/>
              </a:rPr>
              <a:t>Mental Models of being an effective TA\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masis MT Pro Black" panose="02040A04050005020304" pitchFamily="18" charset="0"/>
              </a:rPr>
              <a:t>Scaling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masis MT Pro Black" panose="02040A04050005020304" pitchFamily="18" charset="0"/>
              </a:rPr>
              <a:t>Modelling &amp;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masis MT Pro Black" panose="02040A04050005020304" pitchFamily="18" charset="0"/>
              </a:rPr>
              <a:t>Observing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masis MT Pro Black" panose="02040A04050005020304" pitchFamily="18" charset="0"/>
              </a:rPr>
              <a:t>Feedback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44C3C4-A100-C684-ABB1-1EF1EEFF2751}"/>
              </a:ext>
            </a:extLst>
          </p:cNvPr>
          <p:cNvSpPr txBox="1"/>
          <p:nvPr/>
        </p:nvSpPr>
        <p:spPr>
          <a:xfrm>
            <a:off x="8232720" y="2535667"/>
            <a:ext cx="3240000" cy="2520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masis MT Pro Black" panose="02040A04050005020304" pitchFamily="18" charset="0"/>
              </a:rPr>
              <a:t>Existing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masis MT Pro Black" panose="02040A04050005020304" pitchFamily="18" charset="0"/>
              </a:rPr>
              <a:t>Initial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masis MT Pro Black" panose="02040A04050005020304" pitchFamily="18" charset="0"/>
              </a:rPr>
              <a:t>Initial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masis MT Pro Black" panose="02040A04050005020304" pitchFamily="18" charset="0"/>
              </a:rPr>
              <a:t>Initial co-observation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masis MT Pro Black" panose="02040A04050005020304" pitchFamily="18" charset="0"/>
              </a:rPr>
              <a:t>Ongoing CPD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masis MT Pro Black" panose="02040A04050005020304" pitchFamily="18" charset="0"/>
              </a:rPr>
              <a:t>Helen Morgan</a:t>
            </a:r>
            <a:endParaRPr lang="en-GB">
              <a:latin typeface="Amasis MT Pro Black" panose="02040A040500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112683-A40A-4C98-0952-E26206058899}"/>
              </a:ext>
            </a:extLst>
          </p:cNvPr>
          <p:cNvSpPr txBox="1"/>
          <p:nvPr/>
        </p:nvSpPr>
        <p:spPr>
          <a:xfrm>
            <a:off x="719280" y="1561567"/>
            <a:ext cx="3240000" cy="720000"/>
          </a:xfrm>
          <a:prstGeom prst="rect">
            <a:avLst/>
          </a:prstGeom>
          <a:solidFill>
            <a:srgbClr val="5277BB">
              <a:alpha val="7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masis MT Pro Black" panose="02040A04050005020304" pitchFamily="18" charset="0"/>
              </a:rPr>
              <a:t>Who?</a:t>
            </a:r>
            <a:endParaRPr lang="en-GB" sz="320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8BE1BB-B3E7-C3D5-53FE-87625D86741F}"/>
              </a:ext>
            </a:extLst>
          </p:cNvPr>
          <p:cNvSpPr txBox="1"/>
          <p:nvPr/>
        </p:nvSpPr>
        <p:spPr>
          <a:xfrm>
            <a:off x="4476000" y="1561567"/>
            <a:ext cx="3240000" cy="720000"/>
          </a:xfrm>
          <a:prstGeom prst="rect">
            <a:avLst/>
          </a:prstGeom>
          <a:solidFill>
            <a:srgbClr val="5277BB">
              <a:alpha val="7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masis MT Pro Black" panose="02040A04050005020304" pitchFamily="18" charset="0"/>
              </a:rPr>
              <a:t>What?</a:t>
            </a:r>
            <a:endParaRPr lang="en-GB" sz="320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090327-EDFD-2931-E3A7-DC0AB44FE8DC}"/>
              </a:ext>
            </a:extLst>
          </p:cNvPr>
          <p:cNvSpPr txBox="1"/>
          <p:nvPr/>
        </p:nvSpPr>
        <p:spPr>
          <a:xfrm>
            <a:off x="8232720" y="1570398"/>
            <a:ext cx="3240000" cy="720000"/>
          </a:xfrm>
          <a:prstGeom prst="rect">
            <a:avLst/>
          </a:prstGeom>
          <a:solidFill>
            <a:srgbClr val="5277BB">
              <a:alpha val="7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masis MT Pro Black" panose="02040A04050005020304" pitchFamily="18" charset="0"/>
              </a:rPr>
              <a:t>How?</a:t>
            </a:r>
            <a:endParaRPr lang="en-GB" sz="320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13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4A46B5C-A0B7-3A85-F4E1-5D0D79F2B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2394834"/>
              </p:ext>
            </p:extLst>
          </p:nvPr>
        </p:nvGraphicFramePr>
        <p:xfrm>
          <a:off x="1" y="1218114"/>
          <a:ext cx="12192000" cy="45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“Implementation Challenges…”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92F56F-B1C1-9456-8356-3C86A9E974D3}"/>
              </a:ext>
            </a:extLst>
          </p:cNvPr>
          <p:cNvSpPr txBox="1"/>
          <p:nvPr/>
        </p:nvSpPr>
        <p:spPr>
          <a:xfrm>
            <a:off x="8229600" y="3255647"/>
            <a:ext cx="396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8"/>
              </a:rPr>
              <a:t>Coaching: 4 Implementation Challenges And How To Defuse Them | </a:t>
            </a:r>
            <a:r>
              <a:rPr lang="en-GB" err="1">
                <a:hlinkClick r:id="rId8"/>
              </a:rPr>
              <a:t>Steplab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E15D05-73D3-A380-01A9-14D61B60A9AE}"/>
              </a:ext>
            </a:extLst>
          </p:cNvPr>
          <p:cNvSpPr txBox="1"/>
          <p:nvPr/>
        </p:nvSpPr>
        <p:spPr>
          <a:xfrm>
            <a:off x="1981200" y="4273992"/>
            <a:ext cx="30480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en-US" sz="1800" dirty="0"/>
              <a:t>How should we structure our </a:t>
            </a:r>
            <a:r>
              <a:rPr lang="en-US" sz="1800" dirty="0" err="1"/>
              <a:t>programme</a:t>
            </a:r>
            <a:r>
              <a:rPr lang="en-US" sz="1800" dirty="0"/>
              <a:t> so that it delivers results in a way that balances with other school systems, and delivers efficiency?</a:t>
            </a:r>
            <a:endParaRPr lang="en-GB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D1BE01-4222-DD15-F247-DA17C5D29C88}"/>
              </a:ext>
            </a:extLst>
          </p:cNvPr>
          <p:cNvSpPr txBox="1"/>
          <p:nvPr/>
        </p:nvSpPr>
        <p:spPr>
          <a:xfrm>
            <a:off x="1981199" y="1218114"/>
            <a:ext cx="3048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None/>
            </a:pPr>
            <a:r>
              <a:rPr lang="en-US" sz="1800" dirty="0"/>
              <a:t>How can we develop a culture of openness to feedback and commitment to ongoing development?</a:t>
            </a:r>
            <a:endParaRPr lang="en-GB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F3958E-54CF-DBAE-7D22-1103E0B1EC25}"/>
              </a:ext>
            </a:extLst>
          </p:cNvPr>
          <p:cNvSpPr txBox="1"/>
          <p:nvPr/>
        </p:nvSpPr>
        <p:spPr>
          <a:xfrm>
            <a:off x="7162799" y="1222285"/>
            <a:ext cx="3048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buNone/>
            </a:pPr>
            <a:r>
              <a:rPr lang="en-US" sz="1800"/>
              <a:t>How can we recruit and train a team of skilled, knowledgeable coaches?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32171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182096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Ambitions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A210F5-8C8F-B698-BFA1-B02394555C32}"/>
              </a:ext>
            </a:extLst>
          </p:cNvPr>
          <p:cNvSpPr txBox="1"/>
          <p:nvPr/>
        </p:nvSpPr>
        <p:spPr>
          <a:xfrm>
            <a:off x="0" y="1364059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Strong foundations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728F8C-F121-0600-2341-AC5F77062287}"/>
              </a:ext>
            </a:extLst>
          </p:cNvPr>
          <p:cNvSpPr txBox="1"/>
          <p:nvPr/>
        </p:nvSpPr>
        <p:spPr>
          <a:xfrm>
            <a:off x="0" y="2546022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Active Ingredients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C1BDB-6F8D-7804-59EA-A9FD1759F823}"/>
              </a:ext>
            </a:extLst>
          </p:cNvPr>
          <p:cNvSpPr txBox="1"/>
          <p:nvPr/>
        </p:nvSpPr>
        <p:spPr>
          <a:xfrm>
            <a:off x="0" y="3727985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Core and Culture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2B7D86-C555-9C8C-20AF-F48C193E6B0C}"/>
              </a:ext>
            </a:extLst>
          </p:cNvPr>
          <p:cNvSpPr txBox="1"/>
          <p:nvPr/>
        </p:nvSpPr>
        <p:spPr>
          <a:xfrm>
            <a:off x="0" y="4909948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Know thy impact</a:t>
            </a:r>
          </a:p>
        </p:txBody>
      </p:sp>
    </p:spTree>
    <p:extLst>
      <p:ext uri="{BB962C8B-B14F-4D97-AF65-F5344CB8AC3E}">
        <p14:creationId xmlns:p14="http://schemas.microsoft.com/office/powerpoint/2010/main" val="4098754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3) Systems Design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206600-065E-4B11-A339-514F2149A64D}"/>
              </a:ext>
            </a:extLst>
          </p:cNvPr>
          <p:cNvSpPr txBox="1"/>
          <p:nvPr/>
        </p:nvSpPr>
        <p:spPr>
          <a:xfrm>
            <a:off x="719280" y="1272811"/>
            <a:ext cx="5040000" cy="540000"/>
          </a:xfrm>
          <a:prstGeom prst="rect">
            <a:avLst/>
          </a:prstGeom>
          <a:solidFill>
            <a:srgbClr val="5277BB">
              <a:alpha val="7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masis MT Pro Black" panose="02040A04050005020304" pitchFamily="18" charset="0"/>
              </a:rPr>
              <a:t>Teachers</a:t>
            </a:r>
            <a:endParaRPr lang="en-GB" sz="320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4277A-1B4D-6B49-8591-14C2E53EE8FB}"/>
              </a:ext>
            </a:extLst>
          </p:cNvPr>
          <p:cNvSpPr txBox="1"/>
          <p:nvPr/>
        </p:nvSpPr>
        <p:spPr>
          <a:xfrm>
            <a:off x="6432722" y="1272811"/>
            <a:ext cx="5040000" cy="540000"/>
          </a:xfrm>
          <a:prstGeom prst="rect">
            <a:avLst/>
          </a:prstGeom>
          <a:solidFill>
            <a:srgbClr val="5277BB">
              <a:alpha val="7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masis MT Pro Black" panose="02040A04050005020304" pitchFamily="18" charset="0"/>
              </a:rPr>
              <a:t>Teaching Assistants</a:t>
            </a:r>
            <a:endParaRPr lang="en-GB" sz="320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E5F240-8362-9A11-0069-DD975B84013D}"/>
              </a:ext>
            </a:extLst>
          </p:cNvPr>
          <p:cNvSpPr txBox="1"/>
          <p:nvPr/>
        </p:nvSpPr>
        <p:spPr>
          <a:xfrm>
            <a:off x="719282" y="1933214"/>
            <a:ext cx="5040000" cy="432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>
                <a:latin typeface="Amasis MT Pro Black" panose="02040A04050005020304" pitchFamily="18" charset="0"/>
              </a:rPr>
              <a:t>3-weekly cycle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18152-9BED-EBDF-57B6-23D280E35BE5}"/>
              </a:ext>
            </a:extLst>
          </p:cNvPr>
          <p:cNvSpPr txBox="1"/>
          <p:nvPr/>
        </p:nvSpPr>
        <p:spPr>
          <a:xfrm>
            <a:off x="6432724" y="1933215"/>
            <a:ext cx="5040000" cy="432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>
                <a:latin typeface="Amasis MT Pro Black" panose="02040A04050005020304" pitchFamily="18" charset="0"/>
              </a:rPr>
              <a:t>2-weekly cycle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C53FE-1EF9-DB6F-67B7-8A0D669C0CDF}"/>
              </a:ext>
            </a:extLst>
          </p:cNvPr>
          <p:cNvSpPr txBox="1"/>
          <p:nvPr/>
        </p:nvSpPr>
        <p:spPr>
          <a:xfrm>
            <a:off x="719282" y="2483164"/>
            <a:ext cx="5040000" cy="432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>
                <a:latin typeface="Amasis MT Pro Black" panose="02040A04050005020304" pitchFamily="18" charset="0"/>
              </a:rPr>
              <a:t>Collaborative Planning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CD0E6D-219A-B776-AA2F-CC8B2333E5C3}"/>
              </a:ext>
            </a:extLst>
          </p:cNvPr>
          <p:cNvSpPr txBox="1"/>
          <p:nvPr/>
        </p:nvSpPr>
        <p:spPr>
          <a:xfrm>
            <a:off x="6432724" y="2483165"/>
            <a:ext cx="5040000" cy="432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>
                <a:latin typeface="Amasis MT Pro Black" panose="02040A04050005020304" pitchFamily="18" charset="0"/>
              </a:rPr>
              <a:t>Best Practice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F75D80-B86F-DAA7-B1B8-6BBCE9260E70}"/>
              </a:ext>
            </a:extLst>
          </p:cNvPr>
          <p:cNvSpPr txBox="1"/>
          <p:nvPr/>
        </p:nvSpPr>
        <p:spPr>
          <a:xfrm>
            <a:off x="719282" y="3030046"/>
            <a:ext cx="5040000" cy="432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>
                <a:latin typeface="Amasis MT Pro Black" panose="02040A04050005020304" pitchFamily="18" charset="0"/>
              </a:rPr>
              <a:t>Policy first leverage points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189598-1659-3DDE-1120-8BD487D1FA46}"/>
              </a:ext>
            </a:extLst>
          </p:cNvPr>
          <p:cNvSpPr txBox="1"/>
          <p:nvPr/>
        </p:nvSpPr>
        <p:spPr>
          <a:xfrm>
            <a:off x="6432724" y="3030047"/>
            <a:ext cx="5040000" cy="432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>
                <a:latin typeface="Amasis MT Pro Black" panose="02040A04050005020304" pitchFamily="18" charset="0"/>
              </a:rPr>
              <a:t>Policy only leverage 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EB5961-323E-E857-016B-D57A7BDAC0DE}"/>
              </a:ext>
            </a:extLst>
          </p:cNvPr>
          <p:cNvSpPr txBox="1"/>
          <p:nvPr/>
        </p:nvSpPr>
        <p:spPr>
          <a:xfrm>
            <a:off x="719284" y="3575846"/>
            <a:ext cx="5040000" cy="432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>
                <a:latin typeface="Amasis MT Pro Black" panose="02040A04050005020304" pitchFamily="18" charset="0"/>
              </a:rPr>
              <a:t>Teacher informed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BE108-7697-5C88-AC69-D3ED569F8BB0}"/>
              </a:ext>
            </a:extLst>
          </p:cNvPr>
          <p:cNvSpPr txBox="1"/>
          <p:nvPr/>
        </p:nvSpPr>
        <p:spPr>
          <a:xfrm>
            <a:off x="6432726" y="3575847"/>
            <a:ext cx="5040000" cy="432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>
                <a:latin typeface="Amasis MT Pro Black" panose="02040A04050005020304" pitchFamily="18" charset="0"/>
              </a:rPr>
              <a:t>Team informed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B72602-7C49-88AF-5EFC-3FE29897354E}"/>
              </a:ext>
            </a:extLst>
          </p:cNvPr>
          <p:cNvSpPr txBox="1"/>
          <p:nvPr/>
        </p:nvSpPr>
        <p:spPr>
          <a:xfrm>
            <a:off x="719282" y="4121646"/>
            <a:ext cx="5040000" cy="432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>
                <a:latin typeface="Amasis MT Pro Black" panose="02040A04050005020304" pitchFamily="18" charset="0"/>
              </a:rPr>
              <a:t>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ACC588-6891-F763-56E5-F394E8F1CDCD}"/>
              </a:ext>
            </a:extLst>
          </p:cNvPr>
          <p:cNvSpPr txBox="1"/>
          <p:nvPr/>
        </p:nvSpPr>
        <p:spPr>
          <a:xfrm>
            <a:off x="6432724" y="4121647"/>
            <a:ext cx="5040000" cy="432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>
                <a:latin typeface="Amasis MT Pro Black" panose="02040A04050005020304" pitchFamily="18" charset="0"/>
              </a:rPr>
              <a:t>Trios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5A14EE-97F8-7E76-E86B-6A47229433F3}"/>
              </a:ext>
            </a:extLst>
          </p:cNvPr>
          <p:cNvSpPr txBox="1"/>
          <p:nvPr/>
        </p:nvSpPr>
        <p:spPr>
          <a:xfrm>
            <a:off x="719284" y="4672103"/>
            <a:ext cx="5040000" cy="432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>
                <a:latin typeface="Amasis MT Pro Black" panose="02040A04050005020304" pitchFamily="18" charset="0"/>
              </a:rPr>
              <a:t>In the teacher’s classroom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581219-54F1-D8C2-D634-8DC978DB6913}"/>
              </a:ext>
            </a:extLst>
          </p:cNvPr>
          <p:cNvSpPr txBox="1"/>
          <p:nvPr/>
        </p:nvSpPr>
        <p:spPr>
          <a:xfrm>
            <a:off x="6432726" y="4672104"/>
            <a:ext cx="5040000" cy="432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>
                <a:latin typeface="Amasis MT Pro Black" panose="02040A04050005020304" pitchFamily="18" charset="0"/>
              </a:rPr>
              <a:t>In one room together</a:t>
            </a:r>
          </a:p>
        </p:txBody>
      </p:sp>
    </p:spTree>
    <p:extLst>
      <p:ext uri="{BB962C8B-B14F-4D97-AF65-F5344CB8AC3E}">
        <p14:creationId xmlns:p14="http://schemas.microsoft.com/office/powerpoint/2010/main" val="178282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4A46B5C-A0B7-3A85-F4E1-5D0D79F2B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6893332"/>
              </p:ext>
            </p:extLst>
          </p:nvPr>
        </p:nvGraphicFramePr>
        <p:xfrm>
          <a:off x="1" y="1218114"/>
          <a:ext cx="12192000" cy="45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“Implementation Challenges…”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92F56F-B1C1-9456-8356-3C86A9E974D3}"/>
              </a:ext>
            </a:extLst>
          </p:cNvPr>
          <p:cNvSpPr txBox="1"/>
          <p:nvPr/>
        </p:nvSpPr>
        <p:spPr>
          <a:xfrm>
            <a:off x="8229600" y="3255647"/>
            <a:ext cx="396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8"/>
              </a:rPr>
              <a:t>Coaching: 4 Implementation Challenges And How To Defuse Them | </a:t>
            </a:r>
            <a:r>
              <a:rPr lang="en-GB" err="1">
                <a:hlinkClick r:id="rId8"/>
              </a:rPr>
              <a:t>Steplab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E15D05-73D3-A380-01A9-14D61B60A9AE}"/>
              </a:ext>
            </a:extLst>
          </p:cNvPr>
          <p:cNvSpPr txBox="1"/>
          <p:nvPr/>
        </p:nvSpPr>
        <p:spPr>
          <a:xfrm>
            <a:off x="1981200" y="4273992"/>
            <a:ext cx="30480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en-US" sz="1800"/>
              <a:t>How should we structure our </a:t>
            </a:r>
            <a:r>
              <a:rPr lang="en-US" sz="1800" err="1"/>
              <a:t>programme</a:t>
            </a:r>
            <a:r>
              <a:rPr lang="en-US" sz="1800"/>
              <a:t> so that it delivers results in a way that balances with other school systems, and delivers efficiency?</a:t>
            </a:r>
            <a:endParaRPr lang="en-GB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86AFCA-36AB-ED2F-6572-A24E914F6234}"/>
              </a:ext>
            </a:extLst>
          </p:cNvPr>
          <p:cNvSpPr txBox="1"/>
          <p:nvPr/>
        </p:nvSpPr>
        <p:spPr>
          <a:xfrm>
            <a:off x="7162799" y="4412491"/>
            <a:ext cx="3048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buNone/>
            </a:pPr>
            <a:r>
              <a:rPr lang="en-US" sz="1800"/>
              <a:t>How can we gather information about what’s happening when our </a:t>
            </a:r>
            <a:r>
              <a:rPr lang="en-US" sz="1800" err="1"/>
              <a:t>programme</a:t>
            </a:r>
            <a:r>
              <a:rPr lang="en-US" sz="1800"/>
              <a:t> is up and running?</a:t>
            </a:r>
            <a:endParaRPr lang="en-GB" sz="18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D1BE01-4222-DD15-F247-DA17C5D29C88}"/>
              </a:ext>
            </a:extLst>
          </p:cNvPr>
          <p:cNvSpPr txBox="1"/>
          <p:nvPr/>
        </p:nvSpPr>
        <p:spPr>
          <a:xfrm>
            <a:off x="1981199" y="1218114"/>
            <a:ext cx="3048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None/>
            </a:pPr>
            <a:r>
              <a:rPr lang="en-US" sz="1800" dirty="0"/>
              <a:t>How can we develop a culture of openness to feedback and commitment to ongoing development?</a:t>
            </a:r>
            <a:endParaRPr lang="en-GB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F3958E-54CF-DBAE-7D22-1103E0B1EC25}"/>
              </a:ext>
            </a:extLst>
          </p:cNvPr>
          <p:cNvSpPr txBox="1"/>
          <p:nvPr/>
        </p:nvSpPr>
        <p:spPr>
          <a:xfrm>
            <a:off x="7162799" y="1222285"/>
            <a:ext cx="3048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buNone/>
            </a:pPr>
            <a:r>
              <a:rPr lang="en-US" sz="1800"/>
              <a:t>How can we recruit and train a team of skilled, knowledgeable coaches?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048188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4) Responsive Leadership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32A9C1-6F91-B2F0-F4BD-2750BC5A2B96}"/>
              </a:ext>
            </a:extLst>
          </p:cNvPr>
          <p:cNvSpPr txBox="1"/>
          <p:nvPr/>
        </p:nvSpPr>
        <p:spPr>
          <a:xfrm>
            <a:off x="696000" y="1579643"/>
            <a:ext cx="108000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Amasis MT Pro Black" panose="02040A04050005020304" pitchFamily="18" charset="0"/>
              </a:rPr>
              <a:t>Being </a:t>
            </a:r>
            <a:r>
              <a:rPr lang="en-US" sz="3100" i="1" dirty="0">
                <a:latin typeface="Amasis MT Pro Black" panose="02040A04050005020304" pitchFamily="18" charset="0"/>
              </a:rPr>
              <a:t>in</a:t>
            </a:r>
            <a:r>
              <a:rPr lang="en-US" sz="3100" dirty="0">
                <a:latin typeface="Amasis MT Pro Black" panose="02040A04050005020304" pitchFamily="18" charset="0"/>
              </a:rPr>
              <a:t> the coaching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Amasis MT Pro Black" panose="02040A04050005020304" pitchFamily="18" charset="0"/>
              </a:rPr>
              <a:t>The coaching logs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  <a:latin typeface="Amasis MT Pro Black" panose="02040A04050005020304" pitchFamily="18" charset="0"/>
              </a:rPr>
              <a:t>Staff voice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  <a:latin typeface="Amasis MT Pro Black" panose="02040A04050005020304" pitchFamily="18" charset="0"/>
              </a:rPr>
              <a:t>Walkthroughs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>
              <a:latin typeface="Amasis MT Pro Black" panose="02040A04050005020304" pitchFamily="18" charset="0"/>
            </a:endParaRPr>
          </a:p>
          <a:p>
            <a:pPr algn="ctr"/>
            <a:r>
              <a:rPr lang="en-US" sz="4800" dirty="0">
                <a:solidFill>
                  <a:srgbClr val="5277BB"/>
                </a:solidFill>
                <a:latin typeface="Amasis MT Pro Black" panose="02040A04050005020304" pitchFamily="18" charset="0"/>
              </a:rPr>
              <a:t>Quantity, Quality</a:t>
            </a:r>
            <a:endParaRPr lang="en-GB" sz="4800" dirty="0">
              <a:solidFill>
                <a:srgbClr val="5277BB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92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4) Responsive Leadership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5D8F9-89AA-E5A5-8B8C-803A02ADD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637" y="1174331"/>
            <a:ext cx="7324725" cy="473392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85481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4) Responsive Leadership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32A9C1-6F91-B2F0-F4BD-2750BC5A2B96}"/>
              </a:ext>
            </a:extLst>
          </p:cNvPr>
          <p:cNvSpPr txBox="1"/>
          <p:nvPr/>
        </p:nvSpPr>
        <p:spPr>
          <a:xfrm>
            <a:off x="696000" y="1579643"/>
            <a:ext cx="108000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>
                <a:latin typeface="Amasis MT Pro Black" panose="02040A04050005020304" pitchFamily="18" charset="0"/>
              </a:rPr>
              <a:t>Being </a:t>
            </a:r>
            <a:r>
              <a:rPr lang="en-US" sz="3100" i="1">
                <a:latin typeface="Amasis MT Pro Black" panose="02040A04050005020304" pitchFamily="18" charset="0"/>
              </a:rPr>
              <a:t>in</a:t>
            </a:r>
            <a:r>
              <a:rPr lang="en-US" sz="3100">
                <a:latin typeface="Amasis MT Pro Black" panose="02040A04050005020304" pitchFamily="18" charset="0"/>
              </a:rPr>
              <a:t> the coaching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>
                <a:latin typeface="Amasis MT Pro Black" panose="02040A04050005020304" pitchFamily="18" charset="0"/>
              </a:rPr>
              <a:t>The coaching logs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>
                <a:latin typeface="Amasis MT Pro Black" panose="02040A04050005020304" pitchFamily="18" charset="0"/>
              </a:rPr>
              <a:t>Staff voice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>
                <a:latin typeface="Amasis MT Pro Black" panose="02040A04050005020304" pitchFamily="18" charset="0"/>
              </a:rPr>
              <a:t>Walkthroughs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>
              <a:latin typeface="Amasis MT Pro Black" panose="02040A04050005020304" pitchFamily="18" charset="0"/>
            </a:endParaRPr>
          </a:p>
          <a:p>
            <a:pPr algn="ctr"/>
            <a:r>
              <a:rPr lang="en-US" sz="4800">
                <a:solidFill>
                  <a:srgbClr val="5277BB"/>
                </a:solidFill>
                <a:latin typeface="Amasis MT Pro Black" panose="02040A04050005020304" pitchFamily="18" charset="0"/>
              </a:rPr>
              <a:t>Quantity, Quality, Buy-in, Impact</a:t>
            </a:r>
            <a:endParaRPr lang="en-GB" sz="4800">
              <a:solidFill>
                <a:srgbClr val="5277BB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28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ADAE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7DDC3B-C70B-6145-88EC-D5CBB470C66F}"/>
              </a:ext>
            </a:extLst>
          </p:cNvPr>
          <p:cNvSpPr txBox="1"/>
          <p:nvPr/>
        </p:nvSpPr>
        <p:spPr>
          <a:xfrm>
            <a:off x="189817" y="507152"/>
            <a:ext cx="11501611" cy="954107"/>
          </a:xfrm>
          <a:prstGeom prst="rect">
            <a:avLst/>
          </a:prstGeom>
          <a:solidFill>
            <a:srgbClr val="05ADA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 It’s successful when we focus on active ingredients…</a:t>
            </a:r>
            <a:br>
              <a:rPr kumimoji="0" lang="en-A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does coaching need to include in order to have impact?</a:t>
            </a:r>
            <a:endParaRPr kumimoji="0" lang="en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1E2A7-DEFA-BD1A-C021-1B514266C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14A8E9-B2EF-74BD-59FE-59318EBD26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497"/>
          <a:stretch/>
        </p:blipFill>
        <p:spPr>
          <a:xfrm>
            <a:off x="3732022" y="1856121"/>
            <a:ext cx="4417200" cy="368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38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It’s all in the mechanisms…</a:t>
            </a:r>
          </a:p>
        </p:txBody>
      </p:sp>
      <p:pic>
        <p:nvPicPr>
          <p:cNvPr id="3076" name="Picture 4" descr="Design and Deliver Effective Professional… | Meols Cop Research School">
            <a:extLst>
              <a:ext uri="{FF2B5EF4-FFF2-40B4-BE49-F238E27FC236}">
                <a16:creationId xmlns:a16="http://schemas.microsoft.com/office/drawing/2014/main" id="{402AF97D-5EAE-3600-21AC-21E7D43AB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02" y="1358947"/>
            <a:ext cx="769139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0C416A-E288-5901-68D4-2FCB42A14791}"/>
              </a:ext>
            </a:extLst>
          </p:cNvPr>
          <p:cNvSpPr txBox="1"/>
          <p:nvPr/>
        </p:nvSpPr>
        <p:spPr>
          <a:xfrm>
            <a:off x="9941696" y="1358947"/>
            <a:ext cx="2250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>
                <a:hlinkClick r:id="rId4"/>
              </a:rPr>
              <a:t>Effective Professional Development | EEF (educationendowmentfoundation.org.uk)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846339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2015936"/>
          </a:xfrm>
          <a:prstGeom prst="rect">
            <a:avLst/>
          </a:prstGeom>
          <a:solidFill>
            <a:srgbClr val="EA5656"/>
          </a:solidFill>
        </p:spPr>
        <p:txBody>
          <a:bodyPr wrap="square" rtlCol="0">
            <a:spAutoFit/>
          </a:bodyPr>
          <a:lstStyle/>
          <a:p>
            <a:r>
              <a:rPr lang="en-US" sz="51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Map it…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Aharoni" panose="02010803020104030203" pitchFamily="2" charset="-79"/>
              </a:rPr>
              <a:t>		Which mechanisms do we see in a coaching model?</a:t>
            </a:r>
          </a:p>
        </p:txBody>
      </p:sp>
      <p:pic>
        <p:nvPicPr>
          <p:cNvPr id="3076" name="Picture 4" descr="Design and Deliver Effective Professional… | Meols Cop Research School">
            <a:extLst>
              <a:ext uri="{FF2B5EF4-FFF2-40B4-BE49-F238E27FC236}">
                <a16:creationId xmlns:a16="http://schemas.microsoft.com/office/drawing/2014/main" id="{402AF97D-5EAE-3600-21AC-21E7D43AB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27" y="2468333"/>
            <a:ext cx="576854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67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4" descr="Design and Deliver Effective Professional… | Meols Cop Research School">
            <a:extLst>
              <a:ext uri="{FF2B5EF4-FFF2-40B4-BE49-F238E27FC236}">
                <a16:creationId xmlns:a16="http://schemas.microsoft.com/office/drawing/2014/main" id="{1DA79555-524B-134B-3DA2-952118706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413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A0F5A3-49D8-7538-9D43-753AD8A9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644" y="1596780"/>
            <a:ext cx="7128711" cy="504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1776A9-29D2-FEA8-0FC9-15487E878139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EA5656"/>
          </a:solidFill>
        </p:spPr>
        <p:txBody>
          <a:bodyPr wrap="square" rtlCol="0">
            <a:spAutoFit/>
          </a:bodyPr>
          <a:lstStyle/>
          <a:p>
            <a:r>
              <a:rPr lang="en-US" sz="51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Zooming in… 3 areas to consider</a:t>
            </a:r>
          </a:p>
        </p:txBody>
      </p:sp>
    </p:spTree>
    <p:extLst>
      <p:ext uri="{BB962C8B-B14F-4D97-AF65-F5344CB8AC3E}">
        <p14:creationId xmlns:p14="http://schemas.microsoft.com/office/powerpoint/2010/main" val="424902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ADAE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7DDC3B-C70B-6145-88EC-D5CBB470C66F}"/>
              </a:ext>
            </a:extLst>
          </p:cNvPr>
          <p:cNvSpPr txBox="1"/>
          <p:nvPr/>
        </p:nvSpPr>
        <p:spPr>
          <a:xfrm>
            <a:off x="189817" y="507152"/>
            <a:ext cx="11501611" cy="954107"/>
          </a:xfrm>
          <a:prstGeom prst="rect">
            <a:avLst/>
          </a:prstGeom>
          <a:solidFill>
            <a:srgbClr val="05ADA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It starts with an ambition…</a:t>
            </a:r>
            <a:br>
              <a:rPr kumimoji="0" lang="en-A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What are our ambitions for staff professional development?</a:t>
            </a:r>
            <a:endParaRPr kumimoji="0" lang="en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1E2A7-DEFA-BD1A-C021-1B514266C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3C8C0F-4476-7F29-AC6D-060B97DD5A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770"/>
          <a:stretch/>
        </p:blipFill>
        <p:spPr>
          <a:xfrm>
            <a:off x="3214383" y="1540385"/>
            <a:ext cx="545247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650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A0F5A3-49D8-7538-9D43-753AD8A9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76" y="168651"/>
            <a:ext cx="9223048" cy="65206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A382C-A50A-59DE-6291-BE3FB947B5BA}"/>
              </a:ext>
            </a:extLst>
          </p:cNvPr>
          <p:cNvSpPr/>
          <p:nvPr/>
        </p:nvSpPr>
        <p:spPr>
          <a:xfrm>
            <a:off x="6617776" y="-1830"/>
            <a:ext cx="3600000" cy="252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739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5AB5CB-231E-15F3-6187-493E4DDCA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41" r="7864" b="82073"/>
          <a:stretch/>
        </p:blipFill>
        <p:spPr>
          <a:xfrm>
            <a:off x="3057832" y="2258396"/>
            <a:ext cx="6076336" cy="234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2015936"/>
          </a:xfrm>
          <a:prstGeom prst="rect">
            <a:avLst/>
          </a:prstGeom>
          <a:solidFill>
            <a:srgbClr val="EA5656"/>
          </a:solidFill>
        </p:spPr>
        <p:txBody>
          <a:bodyPr wrap="square" rtlCol="0">
            <a:spAutoFit/>
          </a:bodyPr>
          <a:lstStyle/>
          <a:p>
            <a:r>
              <a:rPr lang="en-US" sz="51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Evaluate and Identify</a:t>
            </a:r>
          </a:p>
          <a:p>
            <a:pPr algn="r"/>
            <a:r>
              <a:rPr lang="en-US" sz="37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	What are the most common ‘learning problems’ we come across?</a:t>
            </a:r>
          </a:p>
        </p:txBody>
      </p:sp>
    </p:spTree>
    <p:extLst>
      <p:ext uri="{BB962C8B-B14F-4D97-AF65-F5344CB8AC3E}">
        <p14:creationId xmlns:p14="http://schemas.microsoft.com/office/powerpoint/2010/main" val="25037104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5AB5CB-231E-15F3-6187-493E4DDCA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41" r="7864" b="82073"/>
          <a:stretch/>
        </p:blipFill>
        <p:spPr>
          <a:xfrm>
            <a:off x="19664" y="1214625"/>
            <a:ext cx="6076336" cy="234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EA5656"/>
          </a:solidFill>
        </p:spPr>
        <p:txBody>
          <a:bodyPr wrap="square" rtlCol="0">
            <a:spAutoFit/>
          </a:bodyPr>
          <a:lstStyle/>
          <a:p>
            <a:r>
              <a:rPr lang="en-US" sz="51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Evaluate and Identify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A563AD-66DB-55DD-B979-7E88B088A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14625"/>
            <a:ext cx="56578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00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19"/>
            <a:ext cx="12192000" cy="878400"/>
          </a:xfrm>
          <a:prstGeom prst="rect">
            <a:avLst/>
          </a:prstGeom>
          <a:solidFill>
            <a:srgbClr val="5277BB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The importance of a common language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50383E0-B609-63BB-60A3-5E3D08E89D2D}"/>
              </a:ext>
            </a:extLst>
          </p:cNvPr>
          <p:cNvSpPr/>
          <p:nvPr/>
        </p:nvSpPr>
        <p:spPr>
          <a:xfrm>
            <a:off x="1531374" y="1449000"/>
            <a:ext cx="9129252" cy="3960000"/>
          </a:xfrm>
          <a:prstGeom prst="wedgeRoundRectCallout">
            <a:avLst>
              <a:gd name="adj1" fmla="val 58650"/>
              <a:gd name="adj2" fmla="val 72645"/>
              <a:gd name="adj3" fmla="val 16667"/>
            </a:avLst>
          </a:prstGeom>
          <a:solidFill>
            <a:srgbClr val="5277BB">
              <a:alpha val="70000"/>
            </a:srgbClr>
          </a:solidFill>
          <a:ln>
            <a:solidFill>
              <a:srgbClr val="527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“Creating a common language and vocabulary for key teaching and leadership practices is of fundamental importance in making the most of professional development. […] if framing is not used correctly, there can be multiple understandings of a single topic. Moreover, we cannot talk to each other effectively.”</a:t>
            </a:r>
          </a:p>
          <a:p>
            <a:pPr algn="ctr"/>
            <a:r>
              <a:rPr lang="en-GB" sz="2400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Bambrick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-Santoyo, Leverage Leadership, 2012, p. 148</a:t>
            </a:r>
            <a:endParaRPr lang="en-GB" sz="24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98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8"/>
          <p:cNvSpPr/>
          <p:nvPr/>
        </p:nvSpPr>
        <p:spPr>
          <a:xfrm>
            <a:off x="2224556" y="2592685"/>
            <a:ext cx="8848714" cy="257520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3000"/>
            </a:pPr>
            <a:endParaRPr sz="15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0" name="Google Shape;810;p28"/>
          <p:cNvSpPr/>
          <p:nvPr/>
        </p:nvSpPr>
        <p:spPr>
          <a:xfrm>
            <a:off x="8864567" y="4895850"/>
            <a:ext cx="743876" cy="1143000"/>
          </a:xfrm>
          <a:custGeom>
            <a:avLst/>
            <a:gdLst/>
            <a:ahLst/>
            <a:cxnLst/>
            <a:rect l="l" t="t" r="r" b="b"/>
            <a:pathLst>
              <a:path w="20766" h="21600" extrusionOk="0">
                <a:moveTo>
                  <a:pt x="0" y="1919"/>
                </a:moveTo>
                <a:lnTo>
                  <a:pt x="0" y="21600"/>
                </a:lnTo>
                <a:cubicBezTo>
                  <a:pt x="0" y="21600"/>
                  <a:pt x="21600" y="11141"/>
                  <a:pt x="20741" y="0"/>
                </a:cubicBezTo>
              </a:path>
            </a:pathLst>
          </a:custGeom>
          <a:solidFill>
            <a:srgbClr val="F7E04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3000"/>
            </a:pPr>
            <a:endParaRPr sz="15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1" name="Google Shape;811;p28"/>
          <p:cNvSpPr txBox="1"/>
          <p:nvPr/>
        </p:nvSpPr>
        <p:spPr>
          <a:xfrm>
            <a:off x="2605651" y="2928632"/>
            <a:ext cx="8086525" cy="170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>
              <a:buClr>
                <a:srgbClr val="000000"/>
              </a:buClr>
              <a:buSzPts val="7000"/>
            </a:pPr>
            <a:r>
              <a:rPr lang="en-US" sz="35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Instructional coaches run the risk of being inefficient if they don’t have a repertoire of effective practices to share with teachers.</a:t>
            </a:r>
            <a:endParaRPr sz="900" dirty="0"/>
          </a:p>
        </p:txBody>
      </p:sp>
      <p:sp>
        <p:nvSpPr>
          <p:cNvPr id="812" name="Google Shape;812;p28"/>
          <p:cNvSpPr txBox="1"/>
          <p:nvPr/>
        </p:nvSpPr>
        <p:spPr>
          <a:xfrm>
            <a:off x="4508770" y="5300980"/>
            <a:ext cx="4280287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0000"/>
              </a:buClr>
              <a:buSzPts val="3600"/>
            </a:pP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INSTRUCTIONAL COACHING, P.177</a:t>
            </a:r>
            <a:endParaRPr sz="900"/>
          </a:p>
        </p:txBody>
      </p:sp>
      <p:pic>
        <p:nvPicPr>
          <p:cNvPr id="813" name="Google Shape;813;p28" descr="Google Shape;65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9851" y="4998610"/>
            <a:ext cx="2076248" cy="1487230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28"/>
          <p:cNvSpPr/>
          <p:nvPr/>
        </p:nvSpPr>
        <p:spPr>
          <a:xfrm>
            <a:off x="2228122" y="6434412"/>
            <a:ext cx="2219708" cy="43298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3000"/>
            </a:pPr>
            <a:endParaRPr sz="15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5" name="Google Shape;815;p28"/>
          <p:cNvSpPr txBox="1"/>
          <p:nvPr/>
        </p:nvSpPr>
        <p:spPr>
          <a:xfrm>
            <a:off x="2486118" y="6459136"/>
            <a:ext cx="2262287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3600"/>
            </a:pPr>
            <a:r>
              <a:rPr lang="en-US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JIM KNIGHT</a:t>
            </a:r>
            <a:endParaRPr sz="900"/>
          </a:p>
        </p:txBody>
      </p:sp>
      <p:sp>
        <p:nvSpPr>
          <p:cNvPr id="816" name="Google Shape;816;p28"/>
          <p:cNvSpPr/>
          <p:nvPr/>
        </p:nvSpPr>
        <p:spPr>
          <a:xfrm>
            <a:off x="0" y="-1"/>
            <a:ext cx="12192000" cy="85000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3000"/>
            </a:pPr>
            <a:endParaRPr sz="15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7" name="Google Shape;817;p28"/>
          <p:cNvSpPr txBox="1"/>
          <p:nvPr/>
        </p:nvSpPr>
        <p:spPr>
          <a:xfrm>
            <a:off x="275919" y="249956"/>
            <a:ext cx="1041625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>
              <a:buClr>
                <a:srgbClr val="FFFFFF"/>
              </a:buClr>
              <a:buSzPts val="5200"/>
            </a:pPr>
            <a:r>
              <a:rPr lang="en-US" sz="2600" dirty="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Playbook</a:t>
            </a:r>
            <a:r>
              <a:rPr lang="en-US" sz="2600" b="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| </a:t>
            </a:r>
            <a:r>
              <a:rPr lang="en-GB" sz="2600" dirty="0">
                <a:solidFill>
                  <a:srgbClr val="FCD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Necessary – additions and adaptations to match your policy</a:t>
            </a:r>
            <a:endParaRPr sz="900" dirty="0"/>
          </a:p>
        </p:txBody>
      </p:sp>
      <p:grpSp>
        <p:nvGrpSpPr>
          <p:cNvPr id="818" name="Google Shape;818;p28"/>
          <p:cNvGrpSpPr/>
          <p:nvPr/>
        </p:nvGrpSpPr>
        <p:grpSpPr>
          <a:xfrm>
            <a:off x="11383681" y="6016664"/>
            <a:ext cx="807984" cy="850009"/>
            <a:chOff x="0" y="0"/>
            <a:chExt cx="1615966" cy="1700016"/>
          </a:xfrm>
        </p:grpSpPr>
        <p:sp>
          <p:nvSpPr>
            <p:cNvPr id="819" name="Google Shape;819;p28"/>
            <p:cNvSpPr/>
            <p:nvPr/>
          </p:nvSpPr>
          <p:spPr>
            <a:xfrm>
              <a:off x="0" y="0"/>
              <a:ext cx="1615966" cy="17000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3000"/>
              </a:pPr>
              <a:endParaRPr sz="15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820" name="Google Shape;820;p28"/>
            <p:cNvGrpSpPr/>
            <p:nvPr/>
          </p:nvGrpSpPr>
          <p:grpSpPr>
            <a:xfrm>
              <a:off x="345064" y="368934"/>
              <a:ext cx="1008385" cy="1008385"/>
              <a:chOff x="-1" y="-1"/>
              <a:chExt cx="1008384" cy="1008384"/>
            </a:xfrm>
          </p:grpSpPr>
          <p:sp>
            <p:nvSpPr>
              <p:cNvPr id="821" name="Google Shape;821;p28"/>
              <p:cNvSpPr/>
              <p:nvPr/>
            </p:nvSpPr>
            <p:spPr>
              <a:xfrm>
                <a:off x="-1" y="-1"/>
                <a:ext cx="1008384" cy="100838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3000"/>
                </a:pPr>
                <a:endParaRPr sz="15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822" name="Google Shape;822;p28" descr="Google Shape;497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7602" y="38251"/>
                <a:ext cx="933180" cy="9331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050" name="Picture 2" descr="WalkThrus">
            <a:extLst>
              <a:ext uri="{FF2B5EF4-FFF2-40B4-BE49-F238E27FC236}">
                <a16:creationId xmlns:a16="http://schemas.microsoft.com/office/drawing/2014/main" id="{70559741-482D-4B81-43BF-553005AED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9964"/>
            <a:ext cx="365333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174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Creating our own ‘playbook’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494040-EB13-F53C-D5EE-D8647475F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787" y="1196061"/>
            <a:ext cx="4733925" cy="4667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41C8CF-1F85-EBE2-F5BF-A303064E2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763" y="1196061"/>
            <a:ext cx="47434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35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A0F5A3-49D8-7538-9D43-753AD8A9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76" y="168651"/>
            <a:ext cx="9223048" cy="65206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A382C-A50A-59DE-6291-BE3FB947B5BA}"/>
              </a:ext>
            </a:extLst>
          </p:cNvPr>
          <p:cNvSpPr/>
          <p:nvPr/>
        </p:nvSpPr>
        <p:spPr>
          <a:xfrm>
            <a:off x="7253207" y="2168999"/>
            <a:ext cx="3600000" cy="252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04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2015936"/>
          </a:xfrm>
          <a:prstGeom prst="rect">
            <a:avLst/>
          </a:prstGeom>
          <a:solidFill>
            <a:srgbClr val="EA5656"/>
          </a:solidFill>
        </p:spPr>
        <p:txBody>
          <a:bodyPr wrap="square" rtlCol="0">
            <a:spAutoFit/>
          </a:bodyPr>
          <a:lstStyle/>
          <a:p>
            <a:r>
              <a:rPr lang="en-US" sz="51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Adapt and Plan</a:t>
            </a:r>
          </a:p>
          <a:p>
            <a:pPr algn="r"/>
            <a:r>
              <a:rPr lang="en-US" sz="37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	Why is it so important that teachers and TAs get to consider practices in context?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63264-8E33-CEC1-DD6C-6EBB1F0681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62" t="35561" b="45343"/>
          <a:stretch/>
        </p:blipFill>
        <p:spPr>
          <a:xfrm>
            <a:off x="2903802" y="2825915"/>
            <a:ext cx="6384395" cy="25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415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EA5656"/>
          </a:solidFill>
        </p:spPr>
        <p:txBody>
          <a:bodyPr wrap="square" rtlCol="0">
            <a:spAutoFit/>
          </a:bodyPr>
          <a:lstStyle/>
          <a:p>
            <a:r>
              <a:rPr lang="en-US" sz="51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Adapt and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EAE62-D037-8B70-35E3-29B7176814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62" t="35561" b="45343"/>
          <a:stretch/>
        </p:blipFill>
        <p:spPr>
          <a:xfrm>
            <a:off x="0" y="1214625"/>
            <a:ext cx="6384395" cy="2524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2B8387-C599-088D-1681-B77000ED66B8}"/>
              </a:ext>
            </a:extLst>
          </p:cNvPr>
          <p:cNvSpPr txBox="1"/>
          <p:nvPr/>
        </p:nvSpPr>
        <p:spPr>
          <a:xfrm>
            <a:off x="6384394" y="1469632"/>
            <a:ext cx="50327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A5656"/>
                </a:solidFill>
                <a:latin typeface="Amasis MT Pro" panose="02040504050005020304" pitchFamily="18" charset="0"/>
              </a:rPr>
              <a:t>Different subjects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EA5656"/>
              </a:solidFill>
              <a:latin typeface="Amasis MT Pro" panose="020405040500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A5656"/>
                </a:solidFill>
                <a:latin typeface="Amasis MT Pro" panose="02040504050005020304" pitchFamily="18" charset="0"/>
              </a:rPr>
              <a:t>Different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EA5656"/>
              </a:solidFill>
              <a:latin typeface="Amasis MT Pro" panose="020405040500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A5656"/>
                </a:solidFill>
                <a:latin typeface="Amasis MT Pro" panose="02040504050005020304" pitchFamily="18" charset="0"/>
              </a:rPr>
              <a:t>To strengthen mental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EA5656"/>
              </a:solidFill>
              <a:latin typeface="Amasis MT Pro" panose="020405040500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A5656"/>
                </a:solidFill>
                <a:latin typeface="Amasis MT Pro" panose="02040504050005020304" pitchFamily="18" charset="0"/>
              </a:rPr>
              <a:t>To avoid using the wrong practice at the wrong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EA5656"/>
              </a:solidFill>
              <a:latin typeface="Amasis MT Pro" panose="020405040500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A5656"/>
                </a:solidFill>
                <a:latin typeface="Amasis MT Pro" panose="02040504050005020304" pitchFamily="18" charset="0"/>
              </a:rPr>
              <a:t>Autonomy and not having teacher clones</a:t>
            </a:r>
            <a:endParaRPr lang="en-GB" sz="2400" b="1" dirty="0">
              <a:solidFill>
                <a:srgbClr val="EA5656"/>
              </a:solidFill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411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19"/>
            <a:ext cx="12192000" cy="878400"/>
          </a:xfrm>
          <a:prstGeom prst="rect">
            <a:avLst/>
          </a:prstGeom>
          <a:solidFill>
            <a:srgbClr val="5277BB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Target Performance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50383E0-B609-63BB-60A3-5E3D08E89D2D}"/>
              </a:ext>
            </a:extLst>
          </p:cNvPr>
          <p:cNvSpPr/>
          <p:nvPr/>
        </p:nvSpPr>
        <p:spPr>
          <a:xfrm>
            <a:off x="1531374" y="1449000"/>
            <a:ext cx="9129252" cy="3960000"/>
          </a:xfrm>
          <a:prstGeom prst="wedgeRoundRectCallout">
            <a:avLst>
              <a:gd name="adj1" fmla="val 58650"/>
              <a:gd name="adj2" fmla="val 72645"/>
              <a:gd name="adj3" fmla="val 16667"/>
            </a:avLst>
          </a:prstGeom>
          <a:solidFill>
            <a:srgbClr val="5277BB">
              <a:alpha val="70000"/>
            </a:srgbClr>
          </a:solidFill>
          <a:ln>
            <a:solidFill>
              <a:srgbClr val="527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The first step is to identify a destination or outcome, often called the </a:t>
            </a:r>
            <a:r>
              <a:rPr lang="en-GB" sz="2400" i="1" dirty="0"/>
              <a:t>target performance</a:t>
            </a:r>
            <a:r>
              <a:rPr lang="en-GB" sz="2400" dirty="0"/>
              <a:t>.</a:t>
            </a:r>
          </a:p>
          <a:p>
            <a:pPr algn="ctr"/>
            <a:r>
              <a:rPr lang="en-GB" sz="2400" dirty="0"/>
              <a:t>Teachers can move from their current performance towards this target performance by practising a sequence of sub-goals with the aid of a coach. This allows them to overcome existing ingrained habits and adopt new behaviours.</a:t>
            </a:r>
          </a:p>
          <a:p>
            <a:pPr algn="ctr"/>
            <a:r>
              <a:rPr lang="en-GB" sz="2400" dirty="0">
                <a:hlinkClick r:id="rId3"/>
              </a:rPr>
              <a:t>Steve </a:t>
            </a:r>
            <a:r>
              <a:rPr lang="en-GB" sz="2400" dirty="0" err="1">
                <a:hlinkClick r:id="rId3"/>
              </a:rPr>
              <a:t>Farnden</a:t>
            </a:r>
            <a:r>
              <a:rPr lang="en-GB" sz="2400" dirty="0">
                <a:hlinkClick r:id="rId3"/>
              </a:rPr>
              <a:t>, What is Instructional Coaching? | Ambition Institute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8368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EA5656"/>
          </a:solidFill>
        </p:spPr>
        <p:txBody>
          <a:bodyPr wrap="square" rtlCol="0">
            <a:spAutoFit/>
          </a:bodyPr>
          <a:lstStyle/>
          <a:p>
            <a:r>
              <a:rPr lang="en-US" sz="51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Dream it…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DE3C38-8480-D40C-6059-BE02FB5F8800}"/>
              </a:ext>
            </a:extLst>
          </p:cNvPr>
          <p:cNvSpPr txBox="1"/>
          <p:nvPr/>
        </p:nvSpPr>
        <p:spPr>
          <a:xfrm>
            <a:off x="516000" y="1250783"/>
            <a:ext cx="11160000" cy="1046440"/>
          </a:xfrm>
          <a:prstGeom prst="rect">
            <a:avLst/>
          </a:prstGeom>
          <a:solidFill>
            <a:srgbClr val="EA5656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  <a:latin typeface="Amasis MT Pro Black" panose="02040A04050005020304" pitchFamily="18" charset="0"/>
              </a:rPr>
              <a:t>In terms of professional development, what do we want for our staff or ourselves?</a:t>
            </a:r>
            <a:endParaRPr lang="en-US" sz="3100" dirty="0">
              <a:solidFill>
                <a:schemeClr val="bg1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CC76C1-67DE-A1DC-E494-BE34D2B5F1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469"/>
          <a:stretch/>
        </p:blipFill>
        <p:spPr>
          <a:xfrm>
            <a:off x="3888267" y="2798755"/>
            <a:ext cx="441546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501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63456" y="182880"/>
            <a:ext cx="265176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8193024" y="214964"/>
            <a:ext cx="3822192" cy="507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sz="2700" dirty="0"/>
          </a:p>
        </p:txBody>
      </p:sp>
      <p:sp>
        <p:nvSpPr>
          <p:cNvPr id="7" name="TextBox 6"/>
          <p:cNvSpPr txBox="1"/>
          <p:nvPr/>
        </p:nvSpPr>
        <p:spPr>
          <a:xfrm>
            <a:off x="5035295" y="5261811"/>
            <a:ext cx="37577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90275" y="2727158"/>
            <a:ext cx="8454189" cy="2031325"/>
          </a:xfrm>
          <a:prstGeom prst="rect">
            <a:avLst/>
          </a:prstGeom>
          <a:solidFill>
            <a:srgbClr val="F8E04C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2693" b="55108"/>
          <a:stretch/>
        </p:blipFill>
        <p:spPr>
          <a:xfrm>
            <a:off x="2390274" y="3013430"/>
            <a:ext cx="8502244" cy="1539881"/>
          </a:xfrm>
          <a:prstGeom prst="rect">
            <a:avLst/>
          </a:prstGeom>
        </p:spPr>
      </p:pic>
      <p:sp>
        <p:nvSpPr>
          <p:cNvPr id="9" name="Google Shape;317;p3">
            <a:extLst>
              <a:ext uri="{FF2B5EF4-FFF2-40B4-BE49-F238E27FC236}">
                <a16:creationId xmlns:a16="http://schemas.microsoft.com/office/drawing/2014/main" id="{E996E590-72CC-4772-AD97-4AA37045553B}"/>
              </a:ext>
            </a:extLst>
          </p:cNvPr>
          <p:cNvSpPr txBox="1"/>
          <p:nvPr/>
        </p:nvSpPr>
        <p:spPr>
          <a:xfrm>
            <a:off x="235702" y="207623"/>
            <a:ext cx="10656816" cy="4924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45713" tIns="45713" rIns="45713" bIns="45713" anchor="t" anchorCtr="0">
            <a:spAutoFit/>
          </a:bodyPr>
          <a:lstStyle/>
          <a:p>
            <a:pPr>
              <a:buClr>
                <a:srgbClr val="FFFFFF"/>
              </a:buClr>
              <a:buSzPts val="5200"/>
            </a:pPr>
            <a:r>
              <a:rPr lang="en-GB" sz="2600" dirty="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Jim Knight </a:t>
            </a:r>
            <a:r>
              <a:rPr lang="en-GB" sz="26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| </a:t>
            </a:r>
            <a:r>
              <a:rPr lang="en-GB" sz="2600" dirty="0">
                <a:solidFill>
                  <a:srgbClr val="F7E0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Scaling – fine-tuning existing practices, e.g. Show Me Boards</a:t>
            </a:r>
            <a:endParaRPr lang="en-GB" sz="900" dirty="0"/>
          </a:p>
        </p:txBody>
      </p:sp>
      <p:grpSp>
        <p:nvGrpSpPr>
          <p:cNvPr id="10" name="Google Shape;972;p38">
            <a:extLst>
              <a:ext uri="{FF2B5EF4-FFF2-40B4-BE49-F238E27FC236}">
                <a16:creationId xmlns:a16="http://schemas.microsoft.com/office/drawing/2014/main" id="{9CD3ED70-9681-4AC6-8800-9E7FEBABAE12}"/>
              </a:ext>
            </a:extLst>
          </p:cNvPr>
          <p:cNvGrpSpPr/>
          <p:nvPr/>
        </p:nvGrpSpPr>
        <p:grpSpPr>
          <a:xfrm>
            <a:off x="11383681" y="6016664"/>
            <a:ext cx="807984" cy="850009"/>
            <a:chOff x="0" y="0"/>
            <a:chExt cx="1615966" cy="1700016"/>
          </a:xfrm>
        </p:grpSpPr>
        <p:sp>
          <p:nvSpPr>
            <p:cNvPr id="11" name="Google Shape;973;p38">
              <a:extLst>
                <a:ext uri="{FF2B5EF4-FFF2-40B4-BE49-F238E27FC236}">
                  <a16:creationId xmlns:a16="http://schemas.microsoft.com/office/drawing/2014/main" id="{3784D062-C11E-46BA-8ADB-4E7216199593}"/>
                </a:ext>
              </a:extLst>
            </p:cNvPr>
            <p:cNvSpPr/>
            <p:nvPr/>
          </p:nvSpPr>
          <p:spPr>
            <a:xfrm>
              <a:off x="0" y="0"/>
              <a:ext cx="1615966" cy="17000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3000"/>
              </a:pPr>
              <a:endParaRPr sz="15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2" name="Google Shape;974;p38">
              <a:extLst>
                <a:ext uri="{FF2B5EF4-FFF2-40B4-BE49-F238E27FC236}">
                  <a16:creationId xmlns:a16="http://schemas.microsoft.com/office/drawing/2014/main" id="{F8867BB0-D8C1-43AE-8F24-DA8928F60A84}"/>
                </a:ext>
              </a:extLst>
            </p:cNvPr>
            <p:cNvGrpSpPr/>
            <p:nvPr/>
          </p:nvGrpSpPr>
          <p:grpSpPr>
            <a:xfrm>
              <a:off x="345064" y="368934"/>
              <a:ext cx="1008385" cy="1008385"/>
              <a:chOff x="-1" y="-1"/>
              <a:chExt cx="1008384" cy="1008384"/>
            </a:xfrm>
          </p:grpSpPr>
          <p:sp>
            <p:nvSpPr>
              <p:cNvPr id="13" name="Google Shape;975;p38">
                <a:extLst>
                  <a:ext uri="{FF2B5EF4-FFF2-40B4-BE49-F238E27FC236}">
                    <a16:creationId xmlns:a16="http://schemas.microsoft.com/office/drawing/2014/main" id="{4223E4B4-8A3A-46C1-B5F3-322D2CB3A761}"/>
                  </a:ext>
                </a:extLst>
              </p:cNvPr>
              <p:cNvSpPr/>
              <p:nvPr/>
            </p:nvSpPr>
            <p:spPr>
              <a:xfrm>
                <a:off x="-1" y="-1"/>
                <a:ext cx="1008384" cy="100838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3000"/>
                </a:pPr>
                <a:endParaRPr sz="15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14" name="Google Shape;976;p38" descr="Google Shape;497;p19">
                <a:extLst>
                  <a:ext uri="{FF2B5EF4-FFF2-40B4-BE49-F238E27FC236}">
                    <a16:creationId xmlns:a16="http://schemas.microsoft.com/office/drawing/2014/main" id="{B960C005-57E9-4016-B401-DCC9E8C399B6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7602" y="38251"/>
                <a:ext cx="933180" cy="9331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" name="Picture 2" descr="WalkThrus">
            <a:extLst>
              <a:ext uri="{FF2B5EF4-FFF2-40B4-BE49-F238E27FC236}">
                <a16:creationId xmlns:a16="http://schemas.microsoft.com/office/drawing/2014/main" id="{EB8ABE88-13FC-19BB-2F1F-D25ED6E0A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9964"/>
            <a:ext cx="365333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754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19"/>
            <a:ext cx="12192000" cy="878400"/>
          </a:xfrm>
          <a:prstGeom prst="rect">
            <a:avLst/>
          </a:prstGeom>
          <a:solidFill>
            <a:srgbClr val="5277BB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Action Steps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50383E0-B609-63BB-60A3-5E3D08E89D2D}"/>
              </a:ext>
            </a:extLst>
          </p:cNvPr>
          <p:cNvSpPr/>
          <p:nvPr/>
        </p:nvSpPr>
        <p:spPr>
          <a:xfrm>
            <a:off x="1531374" y="1449000"/>
            <a:ext cx="9129252" cy="3960000"/>
          </a:xfrm>
          <a:prstGeom prst="wedgeRoundRectCallout">
            <a:avLst>
              <a:gd name="adj1" fmla="val 58650"/>
              <a:gd name="adj2" fmla="val 72645"/>
              <a:gd name="adj3" fmla="val 16667"/>
            </a:avLst>
          </a:prstGeom>
          <a:solidFill>
            <a:srgbClr val="5277BB">
              <a:alpha val="70000"/>
            </a:srgbClr>
          </a:solidFill>
          <a:ln>
            <a:solidFill>
              <a:srgbClr val="527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“The heart of this model is the </a:t>
            </a:r>
            <a:r>
              <a:rPr lang="en-GB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action step</a:t>
            </a:r>
            <a:r>
              <a:rPr lang="en-GB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specific, 'granular' change to a teacher's practice. This is influenced by the popularity of the Teach Like a Champion approach, where the 'moves' of teaching are front and </a:t>
            </a:r>
            <a:r>
              <a:rPr lang="en-GB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en-GB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teacher development (</a:t>
            </a:r>
            <a:r>
              <a:rPr lang="en-GB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Lemov</a:t>
            </a:r>
            <a:r>
              <a:rPr lang="en-GB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2015)”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“"The most successful leaders I've worked with give feedback in this way: they observe teachers frequently and assign them just one or two action steps per week. It feels excruciatingly slow at first...but little by little, the steps build momentum..." (</a:t>
            </a:r>
            <a:r>
              <a:rPr lang="en-GB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Bambrick</a:t>
            </a:r>
            <a:r>
              <a:rPr lang="en-GB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-Santoyo, 2016)”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dirty="0">
                <a:hlinkClick r:id="rId3"/>
              </a:rPr>
              <a:t>What Do We Mean When We Talk About Instructional Coaching? | </a:t>
            </a:r>
            <a:r>
              <a:rPr lang="en-GB" sz="2000" dirty="0" err="1">
                <a:hlinkClick r:id="rId3"/>
              </a:rPr>
              <a:t>Steplab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905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A0F5A3-49D8-7538-9D43-753AD8A9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76" y="168651"/>
            <a:ext cx="9223048" cy="65206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A382C-A50A-59DE-6291-BE3FB947B5BA}"/>
              </a:ext>
            </a:extLst>
          </p:cNvPr>
          <p:cNvSpPr/>
          <p:nvPr/>
        </p:nvSpPr>
        <p:spPr>
          <a:xfrm>
            <a:off x="6447295" y="4331013"/>
            <a:ext cx="3600000" cy="252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971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2015936"/>
          </a:xfrm>
          <a:prstGeom prst="rect">
            <a:avLst/>
          </a:prstGeom>
          <a:solidFill>
            <a:srgbClr val="EA5656"/>
          </a:solidFill>
        </p:spPr>
        <p:txBody>
          <a:bodyPr wrap="square" rtlCol="0">
            <a:spAutoFit/>
          </a:bodyPr>
          <a:lstStyle/>
          <a:p>
            <a:r>
              <a:rPr lang="en-US" sz="51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Model and Practice</a:t>
            </a:r>
          </a:p>
          <a:p>
            <a:pPr algn="r"/>
            <a:r>
              <a:rPr lang="en-US" sz="37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Why are modelling and practice, outside of the classroom environment, active ingredients?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5C56D-0097-598E-AB80-4AFADD6261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17" t="70152" r="10344"/>
          <a:stretch/>
        </p:blipFill>
        <p:spPr>
          <a:xfrm>
            <a:off x="2863728" y="2237156"/>
            <a:ext cx="6464543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90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EA5656"/>
          </a:solidFill>
        </p:spPr>
        <p:txBody>
          <a:bodyPr wrap="square" rtlCol="0">
            <a:spAutoFit/>
          </a:bodyPr>
          <a:lstStyle/>
          <a:p>
            <a:r>
              <a:rPr lang="en-US" sz="51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Model and Practice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2B8387-C599-088D-1681-B77000ED66B8}"/>
              </a:ext>
            </a:extLst>
          </p:cNvPr>
          <p:cNvSpPr txBox="1"/>
          <p:nvPr/>
        </p:nvSpPr>
        <p:spPr>
          <a:xfrm>
            <a:off x="6384394" y="1469632"/>
            <a:ext cx="50327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A5656"/>
                </a:solidFill>
                <a:latin typeface="Amasis MT Pro" panose="02040504050005020304" pitchFamily="18" charset="0"/>
              </a:rPr>
              <a:t>See it in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EA5656"/>
              </a:solidFill>
              <a:latin typeface="Amasis MT Pro" panose="020405040500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A5656"/>
                </a:solidFill>
                <a:latin typeface="Amasis MT Pro" panose="02040504050005020304" pitchFamily="18" charset="0"/>
              </a:rPr>
              <a:t>Lesson ready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EA5656"/>
              </a:solidFill>
              <a:latin typeface="Amasis MT Pro" panose="020405040500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A5656"/>
                </a:solidFill>
                <a:latin typeface="Amasis MT Pro" panose="02040504050005020304" pitchFamily="18" charset="0"/>
              </a:rPr>
              <a:t>Cognitive 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EA5656"/>
              </a:solidFill>
              <a:latin typeface="Amasis MT Pro" panose="020405040500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A5656"/>
                </a:solidFill>
                <a:latin typeface="Amasis MT Pro" panose="02040504050005020304" pitchFamily="18" charset="0"/>
              </a:rPr>
              <a:t>We’re really busy – get ready now or possibly never!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EA5656"/>
              </a:solidFill>
              <a:latin typeface="Amasis MT Pro" panose="020405040500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A5656"/>
                </a:solidFill>
                <a:latin typeface="Amasis MT Pro" panose="02040504050005020304" pitchFamily="18" charset="0"/>
              </a:rPr>
              <a:t>FLEX, e.g. our FL for Science</a:t>
            </a:r>
            <a:endParaRPr lang="en-GB" sz="2400" b="1" dirty="0">
              <a:solidFill>
                <a:srgbClr val="EA5656"/>
              </a:solidFill>
              <a:latin typeface="Amasis MT Pro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A34A61-520E-C8CB-90DA-333640EA58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17" t="70152" r="10344"/>
          <a:stretch/>
        </p:blipFill>
        <p:spPr>
          <a:xfrm>
            <a:off x="0" y="1098383"/>
            <a:ext cx="6464543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872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19"/>
            <a:ext cx="12192000" cy="878400"/>
          </a:xfrm>
          <a:prstGeom prst="rect">
            <a:avLst/>
          </a:prstGeom>
          <a:solidFill>
            <a:srgbClr val="5277BB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Modelling (</a:t>
            </a:r>
            <a:r>
              <a:rPr lang="en-US" sz="3600" dirty="0">
                <a:solidFill>
                  <a:srgbClr val="EA5656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not always performative</a:t>
            </a:r>
            <a:r>
              <a:rPr lang="en-US" sz="36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) &amp; Practice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50383E0-B609-63BB-60A3-5E3D08E89D2D}"/>
              </a:ext>
            </a:extLst>
          </p:cNvPr>
          <p:cNvSpPr/>
          <p:nvPr/>
        </p:nvSpPr>
        <p:spPr>
          <a:xfrm>
            <a:off x="516000" y="1449000"/>
            <a:ext cx="11160000" cy="3960000"/>
          </a:xfrm>
          <a:prstGeom prst="wedgeRoundRectCallout">
            <a:avLst>
              <a:gd name="adj1" fmla="val 53053"/>
              <a:gd name="adj2" fmla="val 62962"/>
              <a:gd name="adj3" fmla="val 16667"/>
            </a:avLst>
          </a:prstGeom>
          <a:solidFill>
            <a:srgbClr val="5277BB">
              <a:alpha val="70000"/>
            </a:srgbClr>
          </a:solidFill>
          <a:ln>
            <a:solidFill>
              <a:srgbClr val="527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“Great teaching is not learned through discussion. It’s learned by doing – or, more specifically, by practicing doing things well. Supervised practice, then, is the fastest way to make sure all teachers are doing the right things”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Bambrick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-Santoyo, Leverage Leadership, 2012, p. 86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“If a surgeon simply tells a resident how to perform an operation, the resident will be less effective than if she practices with the surgeon's guidance. Teaching is the same: practicing implementation of the feedback with the leader is at the heart of speeding up the improvement cycle.”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Bambrick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-Santoyo, Leverage Leadership, 2012, p. 79</a:t>
            </a:r>
            <a:endParaRPr lang="en-GB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0220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A0F5A3-49D8-7538-9D43-753AD8A9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76" y="168651"/>
            <a:ext cx="9223048" cy="65206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A382C-A50A-59DE-6291-BE3FB947B5BA}"/>
              </a:ext>
            </a:extLst>
          </p:cNvPr>
          <p:cNvSpPr/>
          <p:nvPr/>
        </p:nvSpPr>
        <p:spPr>
          <a:xfrm>
            <a:off x="1720312" y="168650"/>
            <a:ext cx="3600000" cy="668934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0482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ADAE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7DDC3B-C70B-6145-88EC-D5CBB470C66F}"/>
              </a:ext>
            </a:extLst>
          </p:cNvPr>
          <p:cNvSpPr txBox="1"/>
          <p:nvPr/>
        </p:nvSpPr>
        <p:spPr>
          <a:xfrm>
            <a:off x="189817" y="507152"/>
            <a:ext cx="11501611" cy="954107"/>
          </a:xfrm>
          <a:prstGeom prst="rect">
            <a:avLst/>
          </a:prstGeom>
          <a:solidFill>
            <a:srgbClr val="05ADA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4) This might be our core, but what more about culture?</a:t>
            </a:r>
            <a:br>
              <a:rPr kumimoji="0" lang="en-A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else do we build a culture of professional learning?</a:t>
            </a:r>
            <a:endParaRPr kumimoji="0" lang="en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1E2A7-DEFA-BD1A-C021-1B514266C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7D93D3-1CAE-6C5F-FB95-BF1C39DC0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622" y="1638000"/>
            <a:ext cx="5220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374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EA5656"/>
          </a:solidFill>
        </p:spPr>
        <p:txBody>
          <a:bodyPr wrap="square" rtlCol="0">
            <a:spAutoFit/>
          </a:bodyPr>
          <a:lstStyle/>
          <a:p>
            <a:r>
              <a:rPr lang="en-US" sz="51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Enrich it…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86A99-5A0F-FDCA-5EC8-9C55328D0799}"/>
              </a:ext>
            </a:extLst>
          </p:cNvPr>
          <p:cNvSpPr txBox="1"/>
          <p:nvPr/>
        </p:nvSpPr>
        <p:spPr>
          <a:xfrm>
            <a:off x="516000" y="1250783"/>
            <a:ext cx="11160000" cy="1046440"/>
          </a:xfrm>
          <a:prstGeom prst="rect">
            <a:avLst/>
          </a:prstGeom>
          <a:solidFill>
            <a:srgbClr val="EA5656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</a:rPr>
              <a:t>How else </a:t>
            </a:r>
            <a:r>
              <a:rPr lang="en-US" sz="3100" dirty="0">
                <a:solidFill>
                  <a:prstClr val="white"/>
                </a:solidFill>
                <a:latin typeface="Amasis MT Pro Black" panose="02040A04050005020304" pitchFamily="18" charset="0"/>
              </a:rPr>
              <a:t>can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</a:rPr>
              <a:t> we build a culture of professional learning?</a:t>
            </a:r>
            <a:endParaRPr lang="en-GB" sz="3100" dirty="0">
              <a:latin typeface="Amasis MT Pro Black" panose="02040A040500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826CF8-A58E-4FC6-91E3-17B1E6A024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118"/>
          <a:stretch/>
        </p:blipFill>
        <p:spPr>
          <a:xfrm>
            <a:off x="3527607" y="2857390"/>
            <a:ext cx="5136785" cy="40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390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Culture, culture, culture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3012A4-86C4-28EA-0209-342348779E84}"/>
              </a:ext>
            </a:extLst>
          </p:cNvPr>
          <p:cNvSpPr txBox="1"/>
          <p:nvPr/>
        </p:nvSpPr>
        <p:spPr>
          <a:xfrm>
            <a:off x="396546" y="2459125"/>
            <a:ext cx="2520000" cy="2520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 Black" panose="02040A04050005020304" pitchFamily="18" charset="0"/>
              </a:rPr>
              <a:t>Bulletins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 Black" panose="02040A04050005020304" pitchFamily="18" charset="0"/>
              </a:rPr>
              <a:t>Briefings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E9B91A-5784-3E2E-A34D-D5143C28F5B4}"/>
              </a:ext>
            </a:extLst>
          </p:cNvPr>
          <p:cNvSpPr txBox="1"/>
          <p:nvPr/>
        </p:nvSpPr>
        <p:spPr>
          <a:xfrm>
            <a:off x="3355989" y="2473771"/>
            <a:ext cx="2520000" cy="2520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 Black" panose="02040A04050005020304" pitchFamily="18" charset="0"/>
              </a:rPr>
              <a:t>Best Practice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 Black" panose="02040A04050005020304" pitchFamily="18" charset="0"/>
              </a:rPr>
              <a:t>Paid attendance at training days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F8E8DA-8B14-94C4-3DB6-49FCC08163C5}"/>
              </a:ext>
            </a:extLst>
          </p:cNvPr>
          <p:cNvSpPr txBox="1"/>
          <p:nvPr/>
        </p:nvSpPr>
        <p:spPr>
          <a:xfrm>
            <a:off x="9275453" y="2473771"/>
            <a:ext cx="2520000" cy="2520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masis MT Pro Black" panose="02040A04050005020304" pitchFamily="18" charset="0"/>
              </a:rPr>
              <a:t>Wonderwalls</a:t>
            </a:r>
            <a:endParaRPr lang="en-US" dirty="0">
              <a:latin typeface="Amasis MT Pro Black" panose="02040A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 Black" panose="02040A04050005020304" pitchFamily="18" charset="0"/>
              </a:rPr>
              <a:t>With each leverage point</a:t>
            </a:r>
            <a:endParaRPr lang="en-GB" dirty="0">
              <a:latin typeface="Amasis MT Pro Black" panose="02040A040500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B94807-15F7-4B5C-25E2-0471BCFAD308}"/>
              </a:ext>
            </a:extLst>
          </p:cNvPr>
          <p:cNvSpPr txBox="1"/>
          <p:nvPr/>
        </p:nvSpPr>
        <p:spPr>
          <a:xfrm>
            <a:off x="396546" y="1493856"/>
            <a:ext cx="2520000" cy="720000"/>
          </a:xfrm>
          <a:prstGeom prst="rect">
            <a:avLst/>
          </a:prstGeom>
          <a:solidFill>
            <a:srgbClr val="5277BB">
              <a:alpha val="7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100">
                <a:solidFill>
                  <a:schemeClr val="bg1"/>
                </a:solidFill>
                <a:latin typeface="Amasis MT Pro Black" panose="02040A04050005020304" pitchFamily="18" charset="0"/>
              </a:rPr>
              <a:t>Evidence-informed</a:t>
            </a:r>
            <a:endParaRPr lang="en-GB" sz="210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E9B24F-B0CC-C40F-B8E6-6F8A9353A26C}"/>
              </a:ext>
            </a:extLst>
          </p:cNvPr>
          <p:cNvSpPr txBox="1"/>
          <p:nvPr/>
        </p:nvSpPr>
        <p:spPr>
          <a:xfrm>
            <a:off x="3355989" y="1508502"/>
            <a:ext cx="2520000" cy="720000"/>
          </a:xfrm>
          <a:prstGeom prst="rect">
            <a:avLst/>
          </a:prstGeom>
          <a:solidFill>
            <a:srgbClr val="5277BB">
              <a:alpha val="7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100">
                <a:solidFill>
                  <a:schemeClr val="bg1"/>
                </a:solidFill>
                <a:latin typeface="Amasis MT Pro Black" panose="02040A04050005020304" pitchFamily="18" charset="0"/>
              </a:rPr>
              <a:t>Collegiate</a:t>
            </a:r>
            <a:endParaRPr lang="en-GB" sz="210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9EE58A-88D8-DD63-8A72-B54331589C2B}"/>
              </a:ext>
            </a:extLst>
          </p:cNvPr>
          <p:cNvSpPr txBox="1"/>
          <p:nvPr/>
        </p:nvSpPr>
        <p:spPr>
          <a:xfrm>
            <a:off x="9275453" y="1508502"/>
            <a:ext cx="2520000" cy="720000"/>
          </a:xfrm>
          <a:prstGeom prst="rect">
            <a:avLst/>
          </a:prstGeom>
          <a:solidFill>
            <a:srgbClr val="5277BB">
              <a:alpha val="7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Amasis MT Pro Black" panose="02040A04050005020304" pitchFamily="18" charset="0"/>
              </a:rPr>
              <a:t>Celebration</a:t>
            </a:r>
            <a:endParaRPr lang="en-GB" sz="21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8C6247-DF91-B518-2052-053AF9DF16F2}"/>
              </a:ext>
            </a:extLst>
          </p:cNvPr>
          <p:cNvSpPr txBox="1"/>
          <p:nvPr/>
        </p:nvSpPr>
        <p:spPr>
          <a:xfrm>
            <a:off x="6316010" y="2464007"/>
            <a:ext cx="2520000" cy="2520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 Black" panose="02040A04050005020304" pitchFamily="18" charset="0"/>
              </a:rPr>
              <a:t>Faculty Research Leads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 Black" panose="02040A04050005020304" pitchFamily="18" charset="0"/>
              </a:rPr>
              <a:t>Becoming a coach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7E350B-5277-D294-983E-DC1FD4D846F9}"/>
              </a:ext>
            </a:extLst>
          </p:cNvPr>
          <p:cNvSpPr txBox="1"/>
          <p:nvPr/>
        </p:nvSpPr>
        <p:spPr>
          <a:xfrm>
            <a:off x="6316010" y="1498738"/>
            <a:ext cx="2520000" cy="720000"/>
          </a:xfrm>
          <a:prstGeom prst="rect">
            <a:avLst/>
          </a:prstGeom>
          <a:solidFill>
            <a:srgbClr val="5277BB">
              <a:alpha val="7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100">
                <a:solidFill>
                  <a:schemeClr val="bg1"/>
                </a:solidFill>
                <a:latin typeface="Amasis MT Pro Black" panose="02040A04050005020304" pitchFamily="18" charset="0"/>
              </a:rPr>
              <a:t>Leadership</a:t>
            </a:r>
            <a:endParaRPr lang="en-GB" sz="210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21AD415-D1EB-8C01-3642-C9E6DF05099D}"/>
              </a:ext>
            </a:extLst>
          </p:cNvPr>
          <p:cNvGrpSpPr/>
          <p:nvPr/>
        </p:nvGrpSpPr>
        <p:grpSpPr>
          <a:xfrm>
            <a:off x="1104658" y="1611152"/>
            <a:ext cx="9982684" cy="3635696"/>
            <a:chOff x="1104658" y="1186404"/>
            <a:chExt cx="9982684" cy="3635696"/>
          </a:xfrm>
        </p:grpSpPr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885927A6-3437-7733-7D33-D4DD70E8B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394" y="1186404"/>
              <a:ext cx="4359273" cy="32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41FF5E11-EF52-014F-3312-F5638D14F6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335" y="1186405"/>
              <a:ext cx="4378696" cy="32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1">
              <a:extLst>
                <a:ext uri="{FF2B5EF4-FFF2-40B4-BE49-F238E27FC236}">
                  <a16:creationId xmlns:a16="http://schemas.microsoft.com/office/drawing/2014/main" id="{DE9097C5-85BD-1F09-2D71-6D936B6C6976}"/>
                </a:ext>
              </a:extLst>
            </p:cNvPr>
            <p:cNvSpPr txBox="1"/>
            <p:nvPr/>
          </p:nvSpPr>
          <p:spPr>
            <a:xfrm>
              <a:off x="1104658" y="4452768"/>
              <a:ext cx="2520000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b="1" i="1">
                  <a:cs typeface="Calibri"/>
                </a:rPr>
                <a:t>Source: Robinson (2007)</a:t>
              </a:r>
            </a:p>
          </p:txBody>
        </p:sp>
        <p:sp>
          <p:nvSpPr>
            <p:cNvPr id="5" name="TextBox 1">
              <a:extLst>
                <a:ext uri="{FF2B5EF4-FFF2-40B4-BE49-F238E27FC236}">
                  <a16:creationId xmlns:a16="http://schemas.microsoft.com/office/drawing/2014/main" id="{4DCB539B-4115-37F5-6710-92D8FED741AE}"/>
                </a:ext>
              </a:extLst>
            </p:cNvPr>
            <p:cNvSpPr txBox="1"/>
            <p:nvPr/>
          </p:nvSpPr>
          <p:spPr>
            <a:xfrm>
              <a:off x="8150044" y="4452768"/>
              <a:ext cx="2937298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b="1" i="1">
                  <a:cs typeface="Calibri"/>
                </a:rPr>
                <a:t>Source: Sutton Trust (2011)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Firstly… </a:t>
            </a:r>
            <a:r>
              <a:rPr lang="en-US" sz="4400" i="1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transformative</a:t>
            </a:r>
            <a:r>
              <a:rPr lang="en-US" sz="44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for students</a:t>
            </a:r>
          </a:p>
        </p:txBody>
      </p:sp>
    </p:spTree>
    <p:extLst>
      <p:ext uri="{BB962C8B-B14F-4D97-AF65-F5344CB8AC3E}">
        <p14:creationId xmlns:p14="http://schemas.microsoft.com/office/powerpoint/2010/main" val="35098958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ADAE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7DDC3B-C70B-6145-88EC-D5CBB470C66F}"/>
              </a:ext>
            </a:extLst>
          </p:cNvPr>
          <p:cNvSpPr txBox="1"/>
          <p:nvPr/>
        </p:nvSpPr>
        <p:spPr>
          <a:xfrm>
            <a:off x="189817" y="507152"/>
            <a:ext cx="11501611" cy="954107"/>
          </a:xfrm>
          <a:prstGeom prst="rect">
            <a:avLst/>
          </a:prstGeom>
          <a:solidFill>
            <a:srgbClr val="05ADA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5) “Know thy impact”</a:t>
            </a:r>
            <a:br>
              <a:rPr kumimoji="0" lang="en-A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have we learnt along the way? 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What are our next steps?</a:t>
            </a:r>
            <a:endParaRPr kumimoji="0" lang="en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1E2A7-DEFA-BD1A-C021-1B514266C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F78E78-8FE0-6650-76C9-A23F540E29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249"/>
          <a:stretch/>
        </p:blipFill>
        <p:spPr>
          <a:xfrm>
            <a:off x="3690622" y="1905984"/>
            <a:ext cx="4500000" cy="35888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745582-F773-2B24-8EC3-08D2347939C1}"/>
              </a:ext>
            </a:extLst>
          </p:cNvPr>
          <p:cNvSpPr txBox="1"/>
          <p:nvPr/>
        </p:nvSpPr>
        <p:spPr>
          <a:xfrm>
            <a:off x="3276120" y="628782"/>
            <a:ext cx="2937298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>
                <a:cs typeface="Calibri"/>
              </a:rPr>
              <a:t>Source: John Hattie</a:t>
            </a:r>
          </a:p>
        </p:txBody>
      </p:sp>
    </p:spTree>
    <p:extLst>
      <p:ext uri="{BB962C8B-B14F-4D97-AF65-F5344CB8AC3E}">
        <p14:creationId xmlns:p14="http://schemas.microsoft.com/office/powerpoint/2010/main" val="1368264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D6B090-3F6C-FC8B-D149-9E110FAC9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8DC6B-3512-CE06-AD21-78090424CBF3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Zooming in…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13FBD6-0F6C-6A20-07DD-FA0998BE7320}"/>
              </a:ext>
            </a:extLst>
          </p:cNvPr>
          <p:cNvSpPr txBox="1"/>
          <p:nvPr/>
        </p:nvSpPr>
        <p:spPr>
          <a:xfrm>
            <a:off x="8229600" y="1218113"/>
            <a:ext cx="396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3"/>
              </a:rPr>
              <a:t>Strengthening Coaching – Love to talk Teaching and Learning (wordpress.com)</a:t>
            </a:r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53AC95A-6FFB-D02D-41F3-C7C260373767}"/>
              </a:ext>
            </a:extLst>
          </p:cNvPr>
          <p:cNvGraphicFramePr/>
          <p:nvPr/>
        </p:nvGraphicFramePr>
        <p:xfrm>
          <a:off x="471951" y="1218114"/>
          <a:ext cx="11160000" cy="4721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51838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24804-84BB-F905-8F5E-C02D55AE6586}"/>
              </a:ext>
            </a:extLst>
          </p:cNvPr>
          <p:cNvSpPr txBox="1"/>
          <p:nvPr/>
        </p:nvSpPr>
        <p:spPr>
          <a:xfrm>
            <a:off x="0" y="221220"/>
            <a:ext cx="12192000" cy="646331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Vulnerable Learners at the heart of what we do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1141C6-D007-3F89-F5AA-000A0CFE9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021" y="1358947"/>
            <a:ext cx="2984311" cy="432000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6E935F-150F-48DA-735D-9B0AEEAA8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00" y="1358947"/>
            <a:ext cx="7703133" cy="432000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96564E3-4B02-3167-174F-AFCEB885EAAE}"/>
              </a:ext>
            </a:extLst>
          </p:cNvPr>
          <p:cNvSpPr/>
          <p:nvPr/>
        </p:nvSpPr>
        <p:spPr>
          <a:xfrm>
            <a:off x="265461" y="3760839"/>
            <a:ext cx="1873055" cy="2104930"/>
          </a:xfrm>
          <a:prstGeom prst="ellipse">
            <a:avLst/>
          </a:prstGeom>
          <a:noFill/>
          <a:ln w="127000">
            <a:solidFill>
              <a:srgbClr val="EA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0127BCB-9CA3-8BAD-DFF3-0AB796A3DDE0}"/>
              </a:ext>
            </a:extLst>
          </p:cNvPr>
          <p:cNvSpPr/>
          <p:nvPr/>
        </p:nvSpPr>
        <p:spPr>
          <a:xfrm>
            <a:off x="8352052" y="4606639"/>
            <a:ext cx="1145909" cy="1332872"/>
          </a:xfrm>
          <a:prstGeom prst="ellipse">
            <a:avLst/>
          </a:prstGeom>
          <a:noFill/>
          <a:ln w="127000">
            <a:solidFill>
              <a:srgbClr val="EA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847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947C3B-F476-6DB6-2948-FE9169E95BC2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Teacher / TA relationships</a:t>
            </a:r>
          </a:p>
        </p:txBody>
      </p:sp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239E974-31F2-A751-6F3D-DE50A92168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3" b="47073"/>
          <a:stretch/>
        </p:blipFill>
        <p:spPr>
          <a:xfrm>
            <a:off x="2850021" y="1178947"/>
            <a:ext cx="6491957" cy="46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146008-21FB-84A2-5C40-FAF99E181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2749"/>
            <a:ext cx="12192000" cy="91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633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135DE-4E74-37FC-FF45-440C5655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947C3B-F476-6DB6-2948-FE9169E95BC2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Shoots of impact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146008-21FB-84A2-5C40-FAF99E181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2749"/>
            <a:ext cx="12192000" cy="9184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6A6669-0611-A1F6-32DA-CBF8CF46E911}"/>
              </a:ext>
            </a:extLst>
          </p:cNvPr>
          <p:cNvSpPr txBox="1"/>
          <p:nvPr/>
        </p:nvSpPr>
        <p:spPr>
          <a:xfrm>
            <a:off x="3576000" y="1377177"/>
            <a:ext cx="5040000" cy="1440000"/>
          </a:xfrm>
          <a:prstGeom prst="rect">
            <a:avLst/>
          </a:prstGeom>
          <a:solidFill>
            <a:srgbClr val="5277BB">
              <a:alpha val="7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masis MT Pro Black" panose="02040A04050005020304" pitchFamily="18" charset="0"/>
              </a:rPr>
              <a:t>Staff Voice</a:t>
            </a:r>
          </a:p>
          <a:p>
            <a:pPr algn="ctr"/>
            <a:r>
              <a:rPr lang="en-US" sz="2200" dirty="0">
                <a:latin typeface="+mj-lt"/>
              </a:rPr>
              <a:t>95% of staff </a:t>
            </a:r>
            <a:r>
              <a:rPr lang="en-GB" sz="2200" dirty="0">
                <a:latin typeface="+mj-lt"/>
              </a:rPr>
              <a:t>believe that leaders make appropriate provision for their PD.</a:t>
            </a:r>
            <a:endParaRPr lang="en-US" sz="22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51012F-0967-342D-5D28-3968479C8C1A}"/>
              </a:ext>
            </a:extLst>
          </p:cNvPr>
          <p:cNvSpPr txBox="1"/>
          <p:nvPr/>
        </p:nvSpPr>
        <p:spPr>
          <a:xfrm>
            <a:off x="3576000" y="3111130"/>
            <a:ext cx="5040000" cy="1440000"/>
          </a:xfrm>
          <a:prstGeom prst="rect">
            <a:avLst/>
          </a:prstGeom>
          <a:solidFill>
            <a:srgbClr val="5277BB">
              <a:alpha val="7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masis MT Pro Black" panose="02040A04050005020304" pitchFamily="18" charset="0"/>
              </a:rPr>
              <a:t>Retention</a:t>
            </a:r>
          </a:p>
          <a:p>
            <a:pPr algn="ctr"/>
            <a:r>
              <a:rPr lang="en-US" sz="2200" dirty="0">
                <a:latin typeface="+mj-lt"/>
              </a:rPr>
              <a:t>100% of staff are proud to work at Beckfoot School.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5A4735-F784-D697-4DDB-6B15EA1CC1C1}"/>
              </a:ext>
            </a:extLst>
          </p:cNvPr>
          <p:cNvSpPr txBox="1"/>
          <p:nvPr/>
        </p:nvSpPr>
        <p:spPr>
          <a:xfrm>
            <a:off x="3576000" y="4845083"/>
            <a:ext cx="5040000" cy="1440000"/>
          </a:xfrm>
          <a:prstGeom prst="rect">
            <a:avLst/>
          </a:prstGeom>
          <a:solidFill>
            <a:srgbClr val="5277BB">
              <a:alpha val="7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masis MT Pro Black" panose="02040A04050005020304" pitchFamily="18" charset="0"/>
              </a:rPr>
              <a:t>Outcomes for students</a:t>
            </a:r>
          </a:p>
          <a:p>
            <a:pPr algn="ctr"/>
            <a:r>
              <a:rPr lang="en-US" sz="2200" dirty="0">
                <a:latin typeface="+mj-lt"/>
              </a:rPr>
              <a:t>Best ever outcomes, including for students with SEND, 2022.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E8C18D-4F52-A3AF-FCD0-9B2F3B2780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902"/>
          <a:stretch/>
        </p:blipFill>
        <p:spPr>
          <a:xfrm>
            <a:off x="317655" y="2571130"/>
            <a:ext cx="3107361" cy="25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DAEDA4-9761-2BB6-5758-1F961E55AD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978"/>
          <a:stretch/>
        </p:blipFill>
        <p:spPr>
          <a:xfrm>
            <a:off x="8766984" y="2391130"/>
            <a:ext cx="346893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0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FB5911-35C3-6058-1F09-C947DD0B9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828" y="75090"/>
            <a:ext cx="4302673" cy="1386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4B0574-5CEC-502D-D312-0AF898F0DAE8}"/>
              </a:ext>
            </a:extLst>
          </p:cNvPr>
          <p:cNvSpPr txBox="1"/>
          <p:nvPr/>
        </p:nvSpPr>
        <p:spPr>
          <a:xfrm>
            <a:off x="0" y="221220"/>
            <a:ext cx="6096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>
            <a:spAutoFit/>
          </a:bodyPr>
          <a:lstStyle/>
          <a:p>
            <a:r>
              <a:rPr lang="en-US" sz="51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Next Steps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60F535-2C9D-A5F4-3988-26E7802074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16"/>
          <a:stretch/>
        </p:blipFill>
        <p:spPr>
          <a:xfrm>
            <a:off x="5476228" y="5939511"/>
            <a:ext cx="6715772" cy="918489"/>
          </a:xfrm>
          <a:prstGeom prst="rect">
            <a:avLst/>
          </a:prstGeom>
        </p:spPr>
      </p:pic>
      <p:pic>
        <p:nvPicPr>
          <p:cNvPr id="6" name="Picture 2" descr="Foundations for implementation - structured process | EEF">
            <a:extLst>
              <a:ext uri="{FF2B5EF4-FFF2-40B4-BE49-F238E27FC236}">
                <a16:creationId xmlns:a16="http://schemas.microsoft.com/office/drawing/2014/main" id="{8097C91F-A475-DAC8-A498-8D6ECC473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99" r="50000" b="-1"/>
          <a:stretch/>
        </p:blipFill>
        <p:spPr bwMode="auto">
          <a:xfrm>
            <a:off x="286761" y="1236780"/>
            <a:ext cx="325870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7B15AD-5E1C-36F2-975F-CC1F60C89FF4}"/>
              </a:ext>
            </a:extLst>
          </p:cNvPr>
          <p:cNvSpPr txBox="1"/>
          <p:nvPr/>
        </p:nvSpPr>
        <p:spPr>
          <a:xfrm>
            <a:off x="3921942" y="1575466"/>
            <a:ext cx="7983297" cy="341632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 Black" panose="02040A04050005020304" pitchFamily="18" charset="0"/>
              </a:rPr>
              <a:t>Fewer coaches for teachers?</a:t>
            </a:r>
          </a:p>
          <a:p>
            <a:endParaRPr lang="en-US" dirty="0">
              <a:latin typeface="Amasis MT Pro Black" panose="02040A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 Black" panose="02040A04050005020304" pitchFamily="18" charset="0"/>
              </a:rPr>
              <a:t>Increase expertise of TA coaches.</a:t>
            </a:r>
          </a:p>
          <a:p>
            <a:endParaRPr lang="en-US" dirty="0">
              <a:latin typeface="Amasis MT Pro Black" panose="02040A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 Black" panose="02040A04050005020304" pitchFamily="18" charset="0"/>
              </a:rPr>
              <a:t>Continue to build our TA playbook.</a:t>
            </a:r>
          </a:p>
          <a:p>
            <a:endParaRPr lang="en-US" dirty="0">
              <a:latin typeface="Amasis MT Pro Black" panose="02040A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 Black" panose="02040A04050005020304" pitchFamily="18" charset="0"/>
              </a:rPr>
              <a:t>Ensure cumulation of good practice / habits.</a:t>
            </a:r>
          </a:p>
          <a:p>
            <a:endParaRPr lang="en-US" dirty="0">
              <a:latin typeface="Amasis MT Pro Black" panose="02040A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 Black" panose="02040A04050005020304" pitchFamily="18" charset="0"/>
              </a:rPr>
              <a:t>Succession planning and ‘Faculty Research Leads’.</a:t>
            </a:r>
          </a:p>
          <a:p>
            <a:endParaRPr lang="en-US" dirty="0">
              <a:latin typeface="Amasis MT Pro Black" panose="02040A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 Black" panose="02040A04050005020304" pitchFamily="18" charset="0"/>
              </a:rPr>
              <a:t>Training up new TA coaches. Mirroring our Coaches CPD for teaching staff with an induction and ongoing model.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8B2FCD-51D5-BA65-65A4-B56290E78F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413"/>
          <a:stretch/>
        </p:blipFill>
        <p:spPr>
          <a:xfrm>
            <a:off x="5476228" y="5939511"/>
            <a:ext cx="3607200" cy="91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89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B51CD0-0673-D94F-B6E9-95946FEBD6E4}"/>
              </a:ext>
            </a:extLst>
          </p:cNvPr>
          <p:cNvSpPr txBox="1"/>
          <p:nvPr/>
        </p:nvSpPr>
        <p:spPr>
          <a:xfrm>
            <a:off x="207150" y="2466111"/>
            <a:ext cx="11522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Nikki Sullivan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A2F01-9AC1-B54D-84A8-12CDFC04B702}"/>
              </a:ext>
            </a:extLst>
          </p:cNvPr>
          <p:cNvSpPr txBox="1"/>
          <p:nvPr/>
        </p:nvSpPr>
        <p:spPr>
          <a:xfrm>
            <a:off x="682" y="1161"/>
            <a:ext cx="1152260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becnls@beckfoot.org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@Nikki__Sullivan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@BeckfootTL</a:t>
            </a:r>
          </a:p>
          <a:p>
            <a:r>
              <a:rPr lang="en-GB" sz="2000" dirty="0">
                <a:ea typeface="+mn-lt"/>
                <a:cs typeface="+mn-lt"/>
              </a:rPr>
              <a:t>www.linkedin.com/in/nikki-sullivan-tandl/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276F0C-AA54-21A3-C5D7-AB334976C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46F5318-2620-CE41-0572-91FDEC810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233" y="1324503"/>
            <a:ext cx="8123910" cy="460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07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D6B090-3F6C-FC8B-D149-9E110FAC9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8DC6B-3512-CE06-AD21-78090424CBF3}"/>
              </a:ext>
            </a:extLst>
          </p:cNvPr>
          <p:cNvSpPr txBox="1"/>
          <p:nvPr/>
        </p:nvSpPr>
        <p:spPr>
          <a:xfrm>
            <a:off x="0" y="221220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 Secondly but not second place…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5BB873-D138-89AC-BDC9-629B507DB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20" y="1473419"/>
            <a:ext cx="5692360" cy="30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1CFCF0-8A73-FEF9-0F75-52A7CCAF7E41}"/>
              </a:ext>
            </a:extLst>
          </p:cNvPr>
          <p:cNvSpPr txBox="1"/>
          <p:nvPr/>
        </p:nvSpPr>
        <p:spPr>
          <a:xfrm>
            <a:off x="0" y="4882454"/>
            <a:ext cx="12192000" cy="877163"/>
          </a:xfrm>
          <a:prstGeom prst="rect">
            <a:avLst/>
          </a:prstGeom>
          <a:solidFill>
            <a:srgbClr val="5277BB"/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latin typeface="Amasis MT Pro Black" panose="020B0604020202020204" pitchFamily="18" charset="0"/>
                <a:cs typeface="Aharoni" panose="02010803020104030203" pitchFamily="2" charset="-79"/>
              </a:rPr>
              <a:t>Transformative for staff	</a:t>
            </a:r>
          </a:p>
        </p:txBody>
      </p:sp>
    </p:spTree>
    <p:extLst>
      <p:ext uri="{BB962C8B-B14F-4D97-AF65-F5344CB8AC3E}">
        <p14:creationId xmlns:p14="http://schemas.microsoft.com/office/powerpoint/2010/main" val="80125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D6B090-3F6C-FC8B-D149-9E110FAC9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11"/>
            <a:ext cx="12192000" cy="918489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7CB6AC8B-7C4D-2CCB-6B80-3B5E335EFED0}"/>
              </a:ext>
            </a:extLst>
          </p:cNvPr>
          <p:cNvSpPr txBox="1"/>
          <p:nvPr/>
        </p:nvSpPr>
        <p:spPr>
          <a:xfrm>
            <a:off x="1961146" y="1967818"/>
            <a:ext cx="8269706" cy="3600000"/>
          </a:xfrm>
          <a:prstGeom prst="rect">
            <a:avLst/>
          </a:prstGeom>
          <a:solidFill>
            <a:srgbClr val="5277BB">
              <a:alpha val="25000"/>
            </a:srgbClr>
          </a:solidFill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cs typeface="Calibri"/>
              </a:rPr>
              <a:t>Best </a:t>
            </a:r>
            <a:r>
              <a:rPr lang="en-US" sz="2800" b="1" dirty="0">
                <a:cs typeface="Calibri"/>
              </a:rPr>
              <a:t>for</a:t>
            </a:r>
            <a:r>
              <a:rPr lang="en-US" sz="2800" dirty="0">
                <a:cs typeface="Calibri"/>
              </a:rPr>
              <a:t> our students… Best </a:t>
            </a:r>
            <a:r>
              <a:rPr lang="en-US" sz="2800" b="1" dirty="0">
                <a:cs typeface="Calibri"/>
              </a:rPr>
              <a:t>for and from</a:t>
            </a:r>
            <a:r>
              <a:rPr lang="en-US" sz="2800" dirty="0">
                <a:cs typeface="Calibri"/>
              </a:rPr>
              <a:t> our staff.</a:t>
            </a:r>
          </a:p>
          <a:p>
            <a:pPr algn="ctr"/>
            <a:endParaRPr lang="en-US" sz="2800" dirty="0">
              <a:cs typeface="Calibri"/>
            </a:endParaRPr>
          </a:p>
          <a:p>
            <a:pPr algn="ctr"/>
            <a:r>
              <a:rPr lang="en-US" sz="2800" b="1" dirty="0">
                <a:cs typeface="Calibri"/>
              </a:rPr>
              <a:t>We</a:t>
            </a:r>
            <a:r>
              <a:rPr lang="en-US" sz="2800" dirty="0">
                <a:cs typeface="Calibri"/>
              </a:rPr>
              <a:t> need to </a:t>
            </a:r>
            <a:r>
              <a:rPr lang="en-US" sz="2800" b="1" dirty="0">
                <a:cs typeface="Calibri"/>
              </a:rPr>
              <a:t>provide</a:t>
            </a:r>
            <a:r>
              <a:rPr lang="en-US" sz="2800" dirty="0">
                <a:cs typeface="Calibri"/>
              </a:rPr>
              <a:t> </a:t>
            </a:r>
            <a:r>
              <a:rPr lang="en-US" sz="2800" b="1" dirty="0" err="1">
                <a:cs typeface="Calibri"/>
              </a:rPr>
              <a:t>prioritised</a:t>
            </a:r>
            <a:r>
              <a:rPr lang="en-US" sz="2800" dirty="0">
                <a:cs typeface="Calibri"/>
              </a:rPr>
              <a:t> and </a:t>
            </a:r>
            <a:r>
              <a:rPr lang="en-US" sz="2800" b="1" dirty="0">
                <a:cs typeface="Calibri"/>
              </a:rPr>
              <a:t>protected</a:t>
            </a:r>
            <a:r>
              <a:rPr lang="en-US" sz="2800" dirty="0">
                <a:cs typeface="Calibri"/>
              </a:rPr>
              <a:t> time and resources.</a:t>
            </a:r>
          </a:p>
          <a:p>
            <a:pPr algn="ctr"/>
            <a:endParaRPr lang="en-US" sz="2800" dirty="0">
              <a:cs typeface="Calibri"/>
            </a:endParaRPr>
          </a:p>
          <a:p>
            <a:pPr algn="ctr"/>
            <a:r>
              <a:rPr lang="en-US" sz="2800" dirty="0">
                <a:cs typeface="Calibri"/>
              </a:rPr>
              <a:t>Not only this, our staff as individuals, as professionals,</a:t>
            </a:r>
          </a:p>
          <a:p>
            <a:pPr algn="ctr"/>
            <a:r>
              <a:rPr lang="en-US" sz="2800" b="1" dirty="0">
                <a:cs typeface="Calibri"/>
              </a:rPr>
              <a:t>deserve</a:t>
            </a:r>
            <a:r>
              <a:rPr lang="en-US" sz="2800" dirty="0">
                <a:cs typeface="Calibri"/>
              </a:rPr>
              <a:t> and are </a:t>
            </a:r>
            <a:r>
              <a:rPr lang="en-US" sz="2800" b="1" dirty="0">
                <a:cs typeface="Calibri"/>
              </a:rPr>
              <a:t>entitled</a:t>
            </a:r>
            <a:r>
              <a:rPr lang="en-US" sz="2800" dirty="0">
                <a:cs typeface="Calibri"/>
              </a:rPr>
              <a:t> to this investment.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FEF587-D1E5-003B-3DCE-7EB32E4DDEB7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3" b="3240"/>
          <a:stretch>
            <a:fillRect/>
          </a:stretch>
        </p:blipFill>
        <p:spPr bwMode="auto">
          <a:xfrm>
            <a:off x="517971" y="240853"/>
            <a:ext cx="11156057" cy="1355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22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termission | Reference code: AM54-S4-: CVA 371-2799 Physic… | Flickr">
            <a:extLst>
              <a:ext uri="{FF2B5EF4-FFF2-40B4-BE49-F238E27FC236}">
                <a16:creationId xmlns:a16="http://schemas.microsoft.com/office/drawing/2014/main" id="{830004FB-B41D-D4E1-12B1-DA8ED5BDC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0"/>
            <a:ext cx="9255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404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A5BBA8DEF943459D5101694F1298AD" ma:contentTypeVersion="13" ma:contentTypeDescription="Create a new document." ma:contentTypeScope="" ma:versionID="17df44dd8ca7b5f7eba0b9e67d5af2c8">
  <xsd:schema xmlns:xsd="http://www.w3.org/2001/XMLSchema" xmlns:xs="http://www.w3.org/2001/XMLSchema" xmlns:p="http://schemas.microsoft.com/office/2006/metadata/properties" xmlns:ns2="f97354d4-b19f-485a-8d37-6a58bd141a51" xmlns:ns3="4b590630-0eaa-4acc-bedd-d4b9089ecad9" targetNamespace="http://schemas.microsoft.com/office/2006/metadata/properties" ma:root="true" ma:fieldsID="2e21ee0c9d29d024a5b089f5ca0701fd" ns2:_="" ns3:_="">
    <xsd:import namespace="f97354d4-b19f-485a-8d37-6a58bd141a51"/>
    <xsd:import namespace="4b590630-0eaa-4acc-bedd-d4b9089eca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7354d4-b19f-485a-8d37-6a58bd141a5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90630-0eaa-4acc-bedd-d4b9089eca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73B2A0-4B70-43AA-B9C7-C85061807E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0B1E7D-103C-4A22-A48E-C7629F37691A}">
  <ds:schemaRefs>
    <ds:schemaRef ds:uri="4b590630-0eaa-4acc-bedd-d4b9089ecad9"/>
    <ds:schemaRef ds:uri="f97354d4-b19f-485a-8d37-6a58bd141a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20472A7-6BAD-4DB6-9ECE-46526BE19CD3}">
  <ds:schemaRefs>
    <ds:schemaRef ds:uri="http://schemas.microsoft.com/office/2006/metadata/properties"/>
    <ds:schemaRef ds:uri="f97354d4-b19f-485a-8d37-6a58bd141a5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4b590630-0eaa-4acc-bedd-d4b9089ecad9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1845</Words>
  <Application>Microsoft Office PowerPoint</Application>
  <PresentationFormat>Widescreen</PresentationFormat>
  <Paragraphs>284</Paragraphs>
  <Slides>66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Wren</dc:creator>
  <cp:lastModifiedBy>Nikki Sullivan</cp:lastModifiedBy>
  <cp:revision>38</cp:revision>
  <dcterms:created xsi:type="dcterms:W3CDTF">2019-09-18T12:59:57Z</dcterms:created>
  <dcterms:modified xsi:type="dcterms:W3CDTF">2022-11-06T15:12:01Z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0x01010053A5BBA8DEF943459D5101694F1298AD</vt:lpwstr>
  </property>
</Properties>
</file>